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71CE"/>
    <a:srgbClr val="0071CE"/>
    <a:srgbClr val="454548"/>
    <a:srgbClr val="230871"/>
    <a:srgbClr val="EEEAF3"/>
    <a:srgbClr val="FFFFFF"/>
    <a:srgbClr val="000000"/>
    <a:srgbClr val="D3C9E0"/>
    <a:srgbClr val="A996C5"/>
    <a:srgbClr val="E64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81641"/>
  </p:normalViewPr>
  <p:slideViewPr>
    <p:cSldViewPr snapToGrid="0">
      <p:cViewPr varScale="1">
        <p:scale>
          <a:sx n="56" d="100"/>
          <a:sy n="56" d="100"/>
        </p:scale>
        <p:origin x="4208" y="488"/>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4</a:t>
            </a:fld>
            <a:endParaRPr lang="en-US"/>
          </a:p>
        </p:txBody>
      </p:sp>
    </p:spTree>
    <p:extLst>
      <p:ext uri="{BB962C8B-B14F-4D97-AF65-F5344CB8AC3E}">
        <p14:creationId xmlns:p14="http://schemas.microsoft.com/office/powerpoint/2010/main" val="275743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GB-Ins-Comparison-2026-AK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1" y="380890"/>
            <a:ext cx="3963044"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BC40A1AE-DEEA-E74F-B4E4-D5E876C4810B}"/>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37245360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1858585772"/>
              </p:ext>
            </p:extLst>
          </p:nvPr>
        </p:nvGraphicFramePr>
        <p:xfrm>
          <a:off x="445995" y="1849120"/>
          <a:ext cx="6858000" cy="51846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3</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C55AEA-AA1E-E593-FB99-3767460F3217}"/>
              </a:ext>
            </a:extLst>
          </p:cNvPr>
          <p:cNvGraphicFramePr>
            <a:graphicFrameLocks noGrp="1"/>
          </p:cNvGraphicFramePr>
          <p:nvPr>
            <p:extLst>
              <p:ext uri="{D42A27DB-BD31-4B8C-83A1-F6EECF244321}">
                <p14:modId xmlns:p14="http://schemas.microsoft.com/office/powerpoint/2010/main" val="4074887070"/>
              </p:ext>
            </p:extLst>
          </p:nvPr>
        </p:nvGraphicFramePr>
        <p:xfrm>
          <a:off x="445995" y="1849120"/>
          <a:ext cx="6858000" cy="518464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1151231853"/>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3</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5098"/>
                      </a:scheme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71CE">
                        <a:alpha val="5098"/>
                      </a:srgbClr>
                    </a:solid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98"/>
                      </a:schemeClr>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12594467"/>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Gold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Gold</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958695"/>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3693</TotalTime>
  <Words>1105</Words>
  <Application>Microsoft Macintosh PowerPoint</Application>
  <PresentationFormat>Custom</PresentationFormat>
  <Paragraphs>228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50</cp:revision>
  <dcterms:created xsi:type="dcterms:W3CDTF">2024-03-14T18:51:59Z</dcterms:created>
  <dcterms:modified xsi:type="dcterms:W3CDTF">2026-01-26T16:50:13Z</dcterms:modified>
</cp:coreProperties>
</file>