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6"/>
  </p:notesMasterIdLst>
  <p:handoutMasterIdLst>
    <p:handoutMasterId r:id="rId7"/>
  </p:handoutMasterIdLst>
  <p:sldIdLst>
    <p:sldId id="258" r:id="rId2"/>
    <p:sldId id="257" r:id="rId3"/>
    <p:sldId id="260" r:id="rId4"/>
    <p:sldId id="259" r:id="rId5"/>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8"/>
    <a:srgbClr val="230871"/>
    <a:srgbClr val="EEEAF3"/>
    <a:srgbClr val="0071CE"/>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30404-149D-4F57-8078-F86D8E2D6EAA}" v="30" dt="2026-03-10T22:02:02.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93"/>
    <p:restoredTop sz="95033" autoAdjust="0"/>
  </p:normalViewPr>
  <p:slideViewPr>
    <p:cSldViewPr snapToGrid="0">
      <p:cViewPr>
        <p:scale>
          <a:sx n="246" d="100"/>
          <a:sy n="246" d="100"/>
        </p:scale>
        <p:origin x="144" y="-12120"/>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Yancey" userId="da350038-5415-440d-a3a0-39230d3f8ae8" providerId="ADAL" clId="{FE0FE473-AB6C-4F8A-A7A5-BCAE2A980BC8}"/>
    <pc:docChg chg="undo redo custSel mod addSld modSld modMainMaster">
      <pc:chgData name="Elise Yancey" userId="da350038-5415-440d-a3a0-39230d3f8ae8" providerId="ADAL" clId="{FE0FE473-AB6C-4F8A-A7A5-BCAE2A980BC8}" dt="2026-03-10T22:07:33.953" v="178" actId="20577"/>
      <pc:docMkLst>
        <pc:docMk/>
      </pc:docMkLst>
      <pc:sldChg chg="modSp mod">
        <pc:chgData name="Elise Yancey" userId="da350038-5415-440d-a3a0-39230d3f8ae8" providerId="ADAL" clId="{FE0FE473-AB6C-4F8A-A7A5-BCAE2A980BC8}" dt="2026-03-10T22:04:28.638" v="155" actId="20577"/>
        <pc:sldMkLst>
          <pc:docMk/>
          <pc:sldMk cId="348528106" sldId="257"/>
        </pc:sldMkLst>
        <pc:graphicFrameChg chg="mod modGraphic">
          <ac:chgData name="Elise Yancey" userId="da350038-5415-440d-a3a0-39230d3f8ae8" providerId="ADAL" clId="{FE0FE473-AB6C-4F8A-A7A5-BCAE2A980BC8}" dt="2026-03-10T22:04:28.638" v="155" actId="20577"/>
          <ac:graphicFrameMkLst>
            <pc:docMk/>
            <pc:sldMk cId="348528106" sldId="257"/>
            <ac:graphicFrameMk id="4" creationId="{7AA23A52-A97B-4AF0-5C70-AAFC9C0221AF}"/>
          </ac:graphicFrameMkLst>
        </pc:graphicFrameChg>
      </pc:sldChg>
      <pc:sldChg chg="modSp mod">
        <pc:chgData name="Elise Yancey" userId="da350038-5415-440d-a3a0-39230d3f8ae8" providerId="ADAL" clId="{FE0FE473-AB6C-4F8A-A7A5-BCAE2A980BC8}" dt="2026-03-10T22:04:34.742" v="170" actId="20577"/>
        <pc:sldMkLst>
          <pc:docMk/>
          <pc:sldMk cId="2977934951" sldId="258"/>
        </pc:sldMkLst>
        <pc:graphicFrameChg chg="modGraphic">
          <ac:chgData name="Elise Yancey" userId="da350038-5415-440d-a3a0-39230d3f8ae8" providerId="ADAL" clId="{FE0FE473-AB6C-4F8A-A7A5-BCAE2A980BC8}" dt="2026-03-10T22:04:34.742" v="170" actId="20577"/>
          <ac:graphicFrameMkLst>
            <pc:docMk/>
            <pc:sldMk cId="2977934951" sldId="258"/>
            <ac:graphicFrameMk id="2" creationId="{6407400D-8512-F622-7150-512ECD7FC93D}"/>
          </ac:graphicFrameMkLst>
        </pc:graphicFrameChg>
      </pc:sldChg>
      <pc:sldChg chg="modSp add mod">
        <pc:chgData name="Elise Yancey" userId="da350038-5415-440d-a3a0-39230d3f8ae8" providerId="ADAL" clId="{FE0FE473-AB6C-4F8A-A7A5-BCAE2A980BC8}" dt="2026-03-10T22:02:02.987" v="110"/>
        <pc:sldMkLst>
          <pc:docMk/>
          <pc:sldMk cId="4163221730" sldId="260"/>
        </pc:sldMkLst>
        <pc:graphicFrameChg chg="mod modGraphic">
          <ac:chgData name="Elise Yancey" userId="da350038-5415-440d-a3a0-39230d3f8ae8" providerId="ADAL" clId="{FE0FE473-AB6C-4F8A-A7A5-BCAE2A980BC8}" dt="2026-03-10T22:02:02.987" v="110"/>
          <ac:graphicFrameMkLst>
            <pc:docMk/>
            <pc:sldMk cId="4163221730" sldId="260"/>
            <ac:graphicFrameMk id="3" creationId="{6CDE790B-EFEE-81D3-7FFA-6DA98CF2F587}"/>
          </ac:graphicFrameMkLst>
        </pc:graphicFrameChg>
      </pc:sldChg>
      <pc:sldMasterChg chg="modSldLayout">
        <pc:chgData name="Elise Yancey" userId="da350038-5415-440d-a3a0-39230d3f8ae8" providerId="ADAL" clId="{FE0FE473-AB6C-4F8A-A7A5-BCAE2A980BC8}" dt="2026-03-10T22:07:33.953" v="178" actId="20577"/>
        <pc:sldMasterMkLst>
          <pc:docMk/>
          <pc:sldMasterMk cId="2042602556" sldId="2147483687"/>
        </pc:sldMasterMkLst>
        <pc:sldLayoutChg chg="modSp mod">
          <pc:chgData name="Elise Yancey" userId="da350038-5415-440d-a3a0-39230d3f8ae8" providerId="ADAL" clId="{FE0FE473-AB6C-4F8A-A7A5-BCAE2A980BC8}" dt="2026-03-10T22:07:33.953" v="178" actId="20577"/>
          <pc:sldLayoutMkLst>
            <pc:docMk/>
            <pc:sldMasterMk cId="2042602556" sldId="2147483687"/>
            <pc:sldLayoutMk cId="1912555562" sldId="2147483699"/>
          </pc:sldLayoutMkLst>
          <pc:spChg chg="mod">
            <ac:chgData name="Elise Yancey" userId="da350038-5415-440d-a3a0-39230d3f8ae8" providerId="ADAL" clId="{FE0FE473-AB6C-4F8A-A7A5-BCAE2A980BC8}" dt="2026-03-10T22:07:33.953" v="178" actId="20577"/>
            <ac:spMkLst>
              <pc:docMk/>
              <pc:sldMasterMk cId="2042602556" sldId="2147483687"/>
              <pc:sldLayoutMk cId="1912555562" sldId="2147483699"/>
              <ac:spMk id="6" creationId="{9C0E2154-0E88-B394-5B85-B59D274E93E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3/10/2026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3/10/2026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31D30-4545-6364-E9BE-8A2F17514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B029C-159D-E680-BB97-C01025BE0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1B9D6-DD11-2261-D5D6-BCF784373557}"/>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7110D51A-91A4-C3B7-8E44-67BD94F3B602}"/>
              </a:ext>
            </a:extLst>
          </p:cNvPr>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416651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7687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5DF91-A329-7CD1-C6B0-C0168E74D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E31B9-FE8B-3CF4-D902-630ACA393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00E29-F329-5915-B66A-6C252C5ECB02}"/>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p:txBody>
      </p:sp>
      <p:sp>
        <p:nvSpPr>
          <p:cNvPr id="4" name="Slide Number Placeholder 3">
            <a:extLst>
              <a:ext uri="{FF2B5EF4-FFF2-40B4-BE49-F238E27FC236}">
                <a16:creationId xmlns:a16="http://schemas.microsoft.com/office/drawing/2014/main" id="{59800CEE-6E6F-AAF3-D3D0-CCCA84C15067}"/>
              </a:ext>
            </a:extLst>
          </p:cNvPr>
          <p:cNvSpPr>
            <a:spLocks noGrp="1"/>
          </p:cNvSpPr>
          <p:nvPr>
            <p:ph type="sldNum" sz="quarter" idx="5"/>
          </p:nvPr>
        </p:nvSpPr>
        <p:spPr/>
        <p:txBody>
          <a:bodyPr/>
          <a:lstStyle/>
          <a:p>
            <a:fld id="{DFD626EB-7589-A045-9B2F-90336E973530}" type="slidenum">
              <a:rPr lang="en-US" smtClean="0"/>
              <a:t>3</a:t>
            </a:fld>
            <a:endParaRPr lang="en-US"/>
          </a:p>
        </p:txBody>
      </p:sp>
    </p:spTree>
    <p:extLst>
      <p:ext uri="{BB962C8B-B14F-4D97-AF65-F5344CB8AC3E}">
        <p14:creationId xmlns:p14="http://schemas.microsoft.com/office/powerpoint/2010/main" val="213054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GB-Ins-Comparison-2026-MI   04/01</a:t>
            </a:r>
          </a:p>
        </p:txBody>
      </p:sp>
      <p:sp>
        <p:nvSpPr>
          <p:cNvPr id="4" name="TextBox 3">
            <a:extLst>
              <a:ext uri="{FF2B5EF4-FFF2-40B4-BE49-F238E27FC236}">
                <a16:creationId xmlns:a16="http://schemas.microsoft.com/office/drawing/2014/main" id="{BF9DF2F4-73B2-9938-7C2E-74A6FC81229B}"/>
              </a:ext>
            </a:extLst>
          </p:cNvPr>
          <p:cNvSpPr txBox="1"/>
          <p:nvPr userDrawn="1"/>
        </p:nvSpPr>
        <p:spPr>
          <a:xfrm>
            <a:off x="369470" y="380890"/>
            <a:ext cx="4713974"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membership</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7" name="Picture 6" descr="A blue letter on a black background&#10;&#10;AI-generated content may be incorrect.">
            <a:extLst>
              <a:ext uri="{FF2B5EF4-FFF2-40B4-BE49-F238E27FC236}">
                <a16:creationId xmlns:a16="http://schemas.microsoft.com/office/drawing/2014/main" id="{76DC45E4-2B86-DF2B-D000-C76F5651BA94}"/>
              </a:ext>
            </a:extLst>
          </p:cNvPr>
          <p:cNvPicPr>
            <a:picLocks noChangeAspect="1"/>
          </p:cNvPicPr>
          <p:nvPr userDrawn="1"/>
        </p:nvPicPr>
        <p:blipFill>
          <a:blip r:embed="rId2"/>
          <a:stretch>
            <a:fillRect/>
          </a:stretch>
        </p:blipFill>
        <p:spPr>
          <a:xfrm>
            <a:off x="5722330" y="495951"/>
            <a:ext cx="1581665" cy="210889"/>
          </a:xfrm>
          <a:prstGeom prst="rect">
            <a:avLst/>
          </a:prstGeom>
        </p:spPr>
      </p:pic>
      <p:sp>
        <p:nvSpPr>
          <p:cNvPr id="3" name="TextBox 2">
            <a:extLst>
              <a:ext uri="{FF2B5EF4-FFF2-40B4-BE49-F238E27FC236}">
                <a16:creationId xmlns:a16="http://schemas.microsoft.com/office/drawing/2014/main" id="{7C92C87A-F6D6-41E5-9744-AA7F94248F2B}"/>
              </a:ext>
            </a:extLst>
          </p:cNvPr>
          <p:cNvSpPr txBox="1"/>
          <p:nvPr userDrawn="1"/>
        </p:nvSpPr>
        <p:spPr>
          <a:xfrm>
            <a:off x="369469" y="864402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3: United States, Canada, Mexico, and the Caribbean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3" name="Picture 2" descr="A poster with text and images&#10;&#10;AI-generated content may be incorrect.">
            <a:extLst>
              <a:ext uri="{FF2B5EF4-FFF2-40B4-BE49-F238E27FC236}">
                <a16:creationId xmlns:a16="http://schemas.microsoft.com/office/drawing/2014/main" id="{88251411-650B-F3E0-EAC4-FE39014081A6}"/>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7897248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3/10/2026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96A6293-8CD7-4875-39DF-2725EBF1425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07400D-8512-F622-7150-512ECD7FC93D}"/>
              </a:ext>
            </a:extLst>
          </p:cNvPr>
          <p:cNvGraphicFramePr>
            <a:graphicFrameLocks noGrp="1"/>
          </p:cNvGraphicFramePr>
          <p:nvPr>
            <p:extLst>
              <p:ext uri="{D42A27DB-BD31-4B8C-83A1-F6EECF244321}">
                <p14:modId xmlns:p14="http://schemas.microsoft.com/office/powerpoint/2010/main" val="2444121790"/>
              </p:ext>
            </p:extLst>
          </p:nvPr>
        </p:nvGraphicFramePr>
        <p:xfrm>
          <a:off x="445995" y="1849120"/>
          <a:ext cx="6858000" cy="550468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617857949"/>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Transport Protection</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Transport Protection</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Patient Return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Companion Emergency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Visitor Air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Vehicle &amp; RV Return</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Retrieval </a:t>
                      </a:r>
                      <a:r>
                        <a:rPr lang="en-US" sz="800" b="1" i="0" u="none" strike="noStrike">
                          <a:solidFill>
                            <a:srgbClr val="454548"/>
                          </a:solidFill>
                          <a:effectLst/>
                          <a:latin typeface="Poppins" pitchFamily="2" charset="77"/>
                          <a:cs typeface="Poppins" pitchFamily="2" charset="77"/>
                        </a:rPr>
                        <a:t>Transport Protection</a:t>
                      </a:r>
                      <a:endParaRPr lang="en-US" sz="800" b="1"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284330877"/>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Recipient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17499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Mortal Remains Return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721295802"/>
                  </a:ext>
                </a:extLst>
              </a:tr>
            </a:tbl>
          </a:graphicData>
        </a:graphic>
      </p:graphicFrame>
    </p:spTree>
    <p:extLst>
      <p:ext uri="{BB962C8B-B14F-4D97-AF65-F5344CB8AC3E}">
        <p14:creationId xmlns:p14="http://schemas.microsoft.com/office/powerpoint/2010/main" val="297793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A23A52-A97B-4AF0-5C70-AAFC9C0221AF}"/>
              </a:ext>
            </a:extLst>
          </p:cNvPr>
          <p:cNvGraphicFramePr>
            <a:graphicFrameLocks noGrp="1"/>
          </p:cNvGraphicFramePr>
          <p:nvPr>
            <p:extLst>
              <p:ext uri="{D42A27DB-BD31-4B8C-83A1-F6EECF244321}">
                <p14:modId xmlns:p14="http://schemas.microsoft.com/office/powerpoint/2010/main" val="2020689277"/>
              </p:ext>
            </p:extLst>
          </p:nvPr>
        </p:nvGraphicFramePr>
        <p:xfrm>
          <a:off x="445995" y="1849120"/>
          <a:ext cx="6858000" cy="555040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713232">
                  <a:extLst>
                    <a:ext uri="{9D8B030D-6E8A-4147-A177-3AD203B41FA5}">
                      <a16:colId xmlns:a16="http://schemas.microsoft.com/office/drawing/2014/main" val="1973795936"/>
                    </a:ext>
                  </a:extLst>
                </a:gridCol>
                <a:gridCol w="713232">
                  <a:extLst>
                    <a:ext uri="{9D8B030D-6E8A-4147-A177-3AD203B41FA5}">
                      <a16:colId xmlns:a16="http://schemas.microsoft.com/office/drawing/2014/main" val="617857949"/>
                    </a:ext>
                  </a:extLst>
                </a:gridCol>
                <a:gridCol w="713232">
                  <a:extLst>
                    <a:ext uri="{9D8B030D-6E8A-4147-A177-3AD203B41FA5}">
                      <a16:colId xmlns:a16="http://schemas.microsoft.com/office/drawing/2014/main" val="3835174812"/>
                    </a:ext>
                  </a:extLst>
                </a:gridCol>
                <a:gridCol w="713232">
                  <a:extLst>
                    <a:ext uri="{9D8B030D-6E8A-4147-A177-3AD203B41FA5}">
                      <a16:colId xmlns:a16="http://schemas.microsoft.com/office/drawing/2014/main" val="1783301157"/>
                    </a:ext>
                  </a:extLst>
                </a:gridCol>
                <a:gridCol w="713232">
                  <a:extLst>
                    <a:ext uri="{9D8B030D-6E8A-4147-A177-3AD203B41FA5}">
                      <a16:colId xmlns:a16="http://schemas.microsoft.com/office/drawing/2014/main" val="4239896436"/>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Essentials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a:t>
                      </a:r>
                    </a:p>
                    <a:p>
                      <a:pPr algn="l" fontAlgn="ctr">
                        <a:buNone/>
                      </a:pPr>
                      <a:r>
                        <a:rPr lang="en-US" sz="800" b="1" i="0" u="none" strike="noStrike" dirty="0">
                          <a:solidFill>
                            <a:srgbClr val="FFFFFF"/>
                          </a:solidFill>
                          <a:effectLst/>
                          <a:latin typeface="Poppins" pitchFamily="2" charset="77"/>
                          <a:cs typeface="Poppins" pitchFamily="2" charset="77"/>
                        </a:rPr>
                        <a:t>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t>
                      </a:r>
                    </a:p>
                    <a:p>
                      <a:pPr algn="l" fontAlgn="ctr">
                        <a:buNone/>
                      </a:pPr>
                      <a:r>
                        <a:rPr lang="en-US" sz="800" b="1" i="0" u="none" strike="noStrike" dirty="0">
                          <a:solidFill>
                            <a:srgbClr val="FFFFFF"/>
                          </a:solidFill>
                          <a:effectLst/>
                          <a:latin typeface="Poppins" pitchFamily="2" charset="77"/>
                          <a:cs typeface="Poppins" pitchFamily="2" charset="77"/>
                        </a:rPr>
                        <a:t>add-on</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Transport Protection</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tx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Transport Protection</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$500 max per claim, limit  2 per year</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Patient Return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Companion Emergency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Visitor Air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Vehicle &amp; RV Return</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Retrieval Transport Protection</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284330877"/>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Recipient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17499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Mortal Remains Return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tx2"/>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5098"/>
                      </a:schemeClr>
                    </a:solidFill>
                  </a:tcPr>
                </a:tc>
                <a:extLst>
                  <a:ext uri="{0D108BD9-81ED-4DB2-BD59-A6C34878D82A}">
                    <a16:rowId xmlns:a16="http://schemas.microsoft.com/office/drawing/2014/main" val="721295802"/>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24C37-9B1F-DF3D-AD04-6EE6EBFF61FC}"/>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CDE790B-EFEE-81D3-7FFA-6DA98CF2F587}"/>
              </a:ext>
            </a:extLst>
          </p:cNvPr>
          <p:cNvGraphicFramePr>
            <a:graphicFrameLocks noGrp="1"/>
          </p:cNvGraphicFramePr>
          <p:nvPr>
            <p:extLst>
              <p:ext uri="{D42A27DB-BD31-4B8C-83A1-F6EECF244321}">
                <p14:modId xmlns:p14="http://schemas.microsoft.com/office/powerpoint/2010/main" val="145306603"/>
              </p:ext>
            </p:extLst>
          </p:nvPr>
        </p:nvGraphicFramePr>
        <p:xfrm>
          <a:off x="445995" y="1849120"/>
          <a:ext cx="6858000" cy="198424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gridCol w="1188720">
                  <a:extLst>
                    <a:ext uri="{9D8B030D-6E8A-4147-A177-3AD203B41FA5}">
                      <a16:colId xmlns:a16="http://schemas.microsoft.com/office/drawing/2014/main" val="338673945"/>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Indemnity Gold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Indemnity Plus</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Gold</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Transport Protection</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$250 indemnity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Transport Protection</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$10k indemnity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bl>
          </a:graphicData>
        </a:graphic>
      </p:graphicFrame>
    </p:spTree>
    <p:extLst>
      <p:ext uri="{BB962C8B-B14F-4D97-AF65-F5344CB8AC3E}">
        <p14:creationId xmlns:p14="http://schemas.microsoft.com/office/powerpoint/2010/main" val="416322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19617"/>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3400</TotalTime>
  <Words>1111</Words>
  <Application>Microsoft Office PowerPoint</Application>
  <PresentationFormat>Custom</PresentationFormat>
  <Paragraphs>235</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Elise Yancey</cp:lastModifiedBy>
  <cp:revision>44</cp:revision>
  <dcterms:created xsi:type="dcterms:W3CDTF">2024-03-14T18:51:59Z</dcterms:created>
  <dcterms:modified xsi:type="dcterms:W3CDTF">2026-03-10T22:07:39Z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f33aa4-e5f1-4bda-84d4-efcf5f244b94_Enabled">
    <vt:lpwstr>true</vt:lpwstr>
  </property>
  <property fmtid="{D5CDD505-2E9C-101B-9397-08002B2CF9AE}" pid="3" name="MSIP_Label_5df33aa4-e5f1-4bda-84d4-efcf5f244b94_SetDate">
    <vt:lpwstr>2026-03-10T21:45:27Z</vt:lpwstr>
  </property>
  <property fmtid="{D5CDD505-2E9C-101B-9397-08002B2CF9AE}" pid="4" name="MSIP_Label_5df33aa4-e5f1-4bda-84d4-efcf5f244b94_Method">
    <vt:lpwstr>Standard</vt:lpwstr>
  </property>
  <property fmtid="{D5CDD505-2E9C-101B-9397-08002B2CF9AE}" pid="5" name="MSIP_Label_5df33aa4-e5f1-4bda-84d4-efcf5f244b94_Name">
    <vt:lpwstr>defa4170-0d19-0005-0004-bc88714345d2</vt:lpwstr>
  </property>
  <property fmtid="{D5CDD505-2E9C-101B-9397-08002B2CF9AE}" pid="6" name="MSIP_Label_5df33aa4-e5f1-4bda-84d4-efcf5f244b94_SiteId">
    <vt:lpwstr>30b161a8-bda4-4091-9334-2553cbe29c3e</vt:lpwstr>
  </property>
  <property fmtid="{D5CDD505-2E9C-101B-9397-08002B2CF9AE}" pid="7" name="MSIP_Label_5df33aa4-e5f1-4bda-84d4-efcf5f244b94_ActionId">
    <vt:lpwstr>7000a31a-eaca-4c8e-ab72-9ec65618f8b3</vt:lpwstr>
  </property>
  <property fmtid="{D5CDD505-2E9C-101B-9397-08002B2CF9AE}" pid="8" name="MSIP_Label_5df33aa4-e5f1-4bda-84d4-efcf5f244b94_ContentBits">
    <vt:lpwstr>0</vt:lpwstr>
  </property>
  <property fmtid="{D5CDD505-2E9C-101B-9397-08002B2CF9AE}" pid="9" name="MSIP_Label_5df33aa4-e5f1-4bda-84d4-efcf5f244b94_Tag">
    <vt:lpwstr>10, 3, 0, 1</vt:lpwstr>
  </property>
</Properties>
</file>