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5"/>
  </p:notesMasterIdLst>
  <p:handoutMasterIdLst>
    <p:handoutMasterId r:id="rId6"/>
  </p:handoutMasterIdLst>
  <p:sldIdLst>
    <p:sldId id="257" r:id="rId2"/>
    <p:sldId id="259" r:id="rId3"/>
    <p:sldId id="260" r:id="rId4"/>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CE"/>
    <a:srgbClr val="454548"/>
    <a:srgbClr val="230871"/>
    <a:srgbClr val="EEEAF3"/>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5"/>
    <p:restoredTop sz="72740"/>
  </p:normalViewPr>
  <p:slideViewPr>
    <p:cSldViewPr snapToGrid="0">
      <p:cViewPr varScale="1">
        <p:scale>
          <a:sx n="48" d="100"/>
          <a:sy n="48" d="100"/>
        </p:scale>
        <p:origin x="4416" y="496"/>
      </p:cViewPr>
      <p:guideLst/>
    </p:cSldViewPr>
  </p:slideViewPr>
  <p:notesTextViewPr>
    <p:cViewPr>
      <p:scale>
        <a:sx n="90" d="100"/>
        <a:sy n="90" d="100"/>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307687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AFF-1F7A-8F6C-A95E-B0D5629C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F0980-6C25-E06A-B0BC-5FB92B8E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25CDF-7FB7-081C-C6D3-E05BCB17A4C0}"/>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8E4C2479-5B92-E154-E1F4-8A6709E31BDB}"/>
              </a:ext>
            </a:extLst>
          </p:cNvPr>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90337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D5E2AC-8C49-C778-D3EF-C60118494D39}"/>
              </a:ext>
            </a:extLst>
          </p:cNvPr>
          <p:cNvSpPr txBox="1"/>
          <p:nvPr userDrawn="1"/>
        </p:nvSpPr>
        <p:spPr>
          <a:xfrm>
            <a:off x="369469" y="8749307"/>
            <a:ext cx="5889356" cy="928203"/>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2: Benefits shall only be provided in the United States and Canada</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GB-Ins-Comparison-2026-NM   02/01</a:t>
            </a:r>
          </a:p>
        </p:txBody>
      </p:sp>
      <p:sp>
        <p:nvSpPr>
          <p:cNvPr id="2" name="TextBox 1">
            <a:extLst>
              <a:ext uri="{FF2B5EF4-FFF2-40B4-BE49-F238E27FC236}">
                <a16:creationId xmlns:a16="http://schemas.microsoft.com/office/drawing/2014/main" id="{73F8F6F2-6397-7E20-74C0-4738C4C7A42A}"/>
              </a:ext>
            </a:extLst>
          </p:cNvPr>
          <p:cNvSpPr txBox="1"/>
          <p:nvPr userDrawn="1"/>
        </p:nvSpPr>
        <p:spPr>
          <a:xfrm>
            <a:off x="369470" y="380890"/>
            <a:ext cx="3970220"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plan</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4" name="Picture 3" descr="A blue letter on a black background&#10;&#10;AI-generated content may be incorrect.">
            <a:extLst>
              <a:ext uri="{FF2B5EF4-FFF2-40B4-BE49-F238E27FC236}">
                <a16:creationId xmlns:a16="http://schemas.microsoft.com/office/drawing/2014/main" id="{81EF8135-1BD2-E2B6-CA6F-904CD561C3D3}"/>
              </a:ext>
            </a:extLst>
          </p:cNvPr>
          <p:cNvPicPr>
            <a:picLocks noChangeAspect="1"/>
          </p:cNvPicPr>
          <p:nvPr userDrawn="1"/>
        </p:nvPicPr>
        <p:blipFill>
          <a:blip r:embed="rId2"/>
          <a:stretch>
            <a:fillRect/>
          </a:stretch>
        </p:blipFill>
        <p:spPr>
          <a:xfrm>
            <a:off x="5722330" y="495951"/>
            <a:ext cx="1581665" cy="210889"/>
          </a:xfrm>
          <a:prstGeom prst="rect">
            <a:avLst/>
          </a:prstGeom>
        </p:spPr>
      </p:pic>
      <p:pic>
        <p:nvPicPr>
          <p:cNvPr id="11" name="Picture 10" descr="A black and white logo&#10;&#10;AI-generated content may be incorrect.">
            <a:extLst>
              <a:ext uri="{FF2B5EF4-FFF2-40B4-BE49-F238E27FC236}">
                <a16:creationId xmlns:a16="http://schemas.microsoft.com/office/drawing/2014/main" id="{4E11EFD0-DF76-3806-421B-5018DCD0090F}"/>
              </a:ext>
            </a:extLst>
          </p:cNvPr>
          <p:cNvPicPr>
            <a:picLocks noChangeAspect="1"/>
          </p:cNvPicPr>
          <p:nvPr userDrawn="1"/>
        </p:nvPicPr>
        <p:blipFill>
          <a:blip r:embed="rId3"/>
          <a:stretch>
            <a:fillRect/>
          </a:stretch>
        </p:blipFill>
        <p:spPr>
          <a:xfrm>
            <a:off x="5867401" y="897841"/>
            <a:ext cx="1197268" cy="670471"/>
          </a:xfrm>
          <a:prstGeom prst="rect">
            <a:avLst/>
          </a:prstGeom>
        </p:spPr>
      </p:pic>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3" name="Picture 2" descr="A poster with text and images&#10;&#10;AI-generated content may be incorrect.">
            <a:extLst>
              <a:ext uri="{FF2B5EF4-FFF2-40B4-BE49-F238E27FC236}">
                <a16:creationId xmlns:a16="http://schemas.microsoft.com/office/drawing/2014/main" id="{5C6595F9-5C8A-6F00-9660-03AEF8B60E61}"/>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27160719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6308241-FB50-A9B5-28CF-B218DDCD8B2D}"/>
              </a:ext>
            </a:extLst>
          </p:cNvPr>
          <p:cNvGraphicFramePr>
            <a:graphicFrameLocks noGrp="1"/>
          </p:cNvGraphicFramePr>
          <p:nvPr>
            <p:extLst>
              <p:ext uri="{D42A27DB-BD31-4B8C-83A1-F6EECF244321}">
                <p14:modId xmlns:p14="http://schemas.microsoft.com/office/powerpoint/2010/main" val="619709413"/>
              </p:ext>
            </p:extLst>
          </p:nvPr>
        </p:nvGraphicFramePr>
        <p:xfrm>
          <a:off x="445995" y="1849120"/>
          <a:ext cx="6858000" cy="1664208"/>
        </p:xfrm>
        <a:graphic>
          <a:graphicData uri="http://schemas.openxmlformats.org/drawingml/2006/table">
            <a:tbl>
              <a:tblPr firstRow="1" bandRow="1">
                <a:tableStyleId>{5C22544A-7EE6-4342-B048-85BDC9FD1C3A}</a:tableStyleId>
              </a:tblPr>
              <a:tblGrid>
                <a:gridCol w="4408717">
                  <a:extLst>
                    <a:ext uri="{9D8B030D-6E8A-4147-A177-3AD203B41FA5}">
                      <a16:colId xmlns:a16="http://schemas.microsoft.com/office/drawing/2014/main" val="463931578"/>
                    </a:ext>
                  </a:extLst>
                </a:gridCol>
                <a:gridCol w="2449283">
                  <a:extLst>
                    <a:ext uri="{9D8B030D-6E8A-4147-A177-3AD203B41FA5}">
                      <a16:colId xmlns:a16="http://schemas.microsoft.com/office/drawing/2014/main" val="617857949"/>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309102074"/>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9EFE9C2-7B2A-2F86-9961-0C224445AE3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2C2A4D6-8C60-8152-65F0-421DD3B57C7D}"/>
              </a:ext>
            </a:extLst>
          </p:cNvPr>
          <p:cNvGraphicFramePr>
            <a:graphicFrameLocks noGrp="1"/>
          </p:cNvGraphicFramePr>
          <p:nvPr>
            <p:extLst>
              <p:ext uri="{D42A27DB-BD31-4B8C-83A1-F6EECF244321}">
                <p14:modId xmlns:p14="http://schemas.microsoft.com/office/powerpoint/2010/main" val="1841022213"/>
              </p:ext>
            </p:extLst>
          </p:nvPr>
        </p:nvGraphicFramePr>
        <p:xfrm>
          <a:off x="445995" y="1849120"/>
          <a:ext cx="6857999" cy="1664208"/>
        </p:xfrm>
        <a:graphic>
          <a:graphicData uri="http://schemas.openxmlformats.org/drawingml/2006/table">
            <a:tbl>
              <a:tblPr firstRow="1" bandRow="1">
                <a:tableStyleId>{5C22544A-7EE6-4342-B048-85BDC9FD1C3A}</a:tableStyleId>
              </a:tblPr>
              <a:tblGrid>
                <a:gridCol w="3248529">
                  <a:extLst>
                    <a:ext uri="{9D8B030D-6E8A-4147-A177-3AD203B41FA5}">
                      <a16:colId xmlns:a16="http://schemas.microsoft.com/office/drawing/2014/main" val="463931578"/>
                    </a:ext>
                  </a:extLst>
                </a:gridCol>
                <a:gridCol w="1804735">
                  <a:extLst>
                    <a:ext uri="{9D8B030D-6E8A-4147-A177-3AD203B41FA5}">
                      <a16:colId xmlns:a16="http://schemas.microsoft.com/office/drawing/2014/main" val="2585652097"/>
                    </a:ext>
                  </a:extLst>
                </a:gridCol>
                <a:gridCol w="1804735">
                  <a:extLst>
                    <a:ext uri="{9D8B030D-6E8A-4147-A177-3AD203B41FA5}">
                      <a16:colId xmlns:a16="http://schemas.microsoft.com/office/drawing/2014/main" val="617857949"/>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Essentials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309102074"/>
                  </a:ext>
                </a:extLst>
              </a:tr>
            </a:tbl>
          </a:graphicData>
        </a:graphic>
      </p:graphicFrame>
    </p:spTree>
    <p:extLst>
      <p:ext uri="{BB962C8B-B14F-4D97-AF65-F5344CB8AC3E}">
        <p14:creationId xmlns:p14="http://schemas.microsoft.com/office/powerpoint/2010/main" val="224013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529890"/>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3734</TotalTime>
  <Words>457</Words>
  <Application>Microsoft Macintosh PowerPoint</Application>
  <PresentationFormat>Custom</PresentationFormat>
  <Paragraphs>51</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53</cp:revision>
  <dcterms:created xsi:type="dcterms:W3CDTF">2024-03-14T18:51:59Z</dcterms:created>
  <dcterms:modified xsi:type="dcterms:W3CDTF">2026-01-26T17:02:17Z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460d26b-e0ab-4051-af3f-f83f6411bd05_Enabled">
    <vt:lpwstr>true</vt:lpwstr>
  </property>
  <property fmtid="{D5CDD505-2E9C-101B-9397-08002B2CF9AE}" pid="3" name="MSIP_Label_8460d26b-e0ab-4051-af3f-f83f6411bd05_SetDate">
    <vt:lpwstr>2026-04-03T14:12:59Z</vt:lpwstr>
  </property>
  <property fmtid="{D5CDD505-2E9C-101B-9397-08002B2CF9AE}" pid="4" name="MSIP_Label_8460d26b-e0ab-4051-af3f-f83f6411bd05_Method">
    <vt:lpwstr>Standard</vt:lpwstr>
  </property>
  <property fmtid="{D5CDD505-2E9C-101B-9397-08002B2CF9AE}" pid="5" name="MSIP_Label_8460d26b-e0ab-4051-af3f-f83f6411bd05_Name">
    <vt:lpwstr>Internal</vt:lpwstr>
  </property>
  <property fmtid="{D5CDD505-2E9C-101B-9397-08002B2CF9AE}" pid="6" name="MSIP_Label_8460d26b-e0ab-4051-af3f-f83f6411bd05_SiteId">
    <vt:lpwstr>30b161a8-bda4-4091-9334-2553cbe29c3e</vt:lpwstr>
  </property>
  <property fmtid="{D5CDD505-2E9C-101B-9397-08002B2CF9AE}" pid="7" name="MSIP_Label_8460d26b-e0ab-4051-af3f-f83f6411bd05_ActionId">
    <vt:lpwstr>0212b598-041b-472e-a642-584126400834</vt:lpwstr>
  </property>
  <property fmtid="{D5CDD505-2E9C-101B-9397-08002B2CF9AE}" pid="8" name="MSIP_Label_8460d26b-e0ab-4051-af3f-f83f6411bd05_Provider">
    <vt:lpwstr>Varonis.Labeling</vt:lpwstr>
  </property>
  <property fmtid="{D5CDD505-2E9C-101B-9397-08002B2CF9AE}" pid="9" name="MSIP_Label_8460d26b-e0ab-4051-af3f-f83f6411bd05_ContentBits">
    <vt:lpwstr>0</vt:lpwstr>
  </property>
</Properties>
</file>