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7" r:id="rId2"/>
    <p:sldId id="259" r:id="rId3"/>
    <p:sldId id="260" r:id="rId4"/>
    <p:sldId id="261"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CE"/>
    <a:srgbClr val="FFFFFF"/>
    <a:srgbClr val="454548"/>
    <a:srgbClr val="230871"/>
    <a:srgbClr val="EEEAF3"/>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5"/>
    <p:restoredTop sz="70028"/>
  </p:normalViewPr>
  <p:slideViewPr>
    <p:cSldViewPr snapToGrid="0">
      <p:cViewPr varScale="1">
        <p:scale>
          <a:sx n="45" d="100"/>
          <a:sy n="45" d="100"/>
        </p:scale>
        <p:origin x="4480" y="504"/>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DF91-A329-7CD1-C6B0-C0168E74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E31B9-FE8B-3CF4-D902-630ACA393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0E29-F329-5915-B66A-6C252C5ECB02}"/>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59800CEE-6E6F-AAF3-D3D0-CCCA84C15067}"/>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213054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GB-Ins-Comparison-2026-PA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13208236-0ABA-03BE-3627-54185F29E8AC}"/>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29735201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48893A-3714-88A3-8D7B-193882318D84}"/>
              </a:ext>
            </a:extLst>
          </p:cNvPr>
          <p:cNvGraphicFramePr>
            <a:graphicFrameLocks noGrp="1"/>
          </p:cNvGraphicFramePr>
          <p:nvPr>
            <p:extLst>
              <p:ext uri="{D42A27DB-BD31-4B8C-83A1-F6EECF244321}">
                <p14:modId xmlns:p14="http://schemas.microsoft.com/office/powerpoint/2010/main" val="1217112412"/>
              </p:ext>
            </p:extLst>
          </p:nvPr>
        </p:nvGraphicFramePr>
        <p:xfrm>
          <a:off x="445995" y="1849120"/>
          <a:ext cx="6858000" cy="51846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3</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Pet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C55AEA-AA1E-E593-FB99-3767460F3217}"/>
              </a:ext>
            </a:extLst>
          </p:cNvPr>
          <p:cNvGraphicFramePr>
            <a:graphicFrameLocks noGrp="1"/>
          </p:cNvGraphicFramePr>
          <p:nvPr>
            <p:extLst>
              <p:ext uri="{D42A27DB-BD31-4B8C-83A1-F6EECF244321}">
                <p14:modId xmlns:p14="http://schemas.microsoft.com/office/powerpoint/2010/main" val="4227350814"/>
              </p:ext>
            </p:extLst>
          </p:nvPr>
        </p:nvGraphicFramePr>
        <p:xfrm>
          <a:off x="445995" y="1849120"/>
          <a:ext cx="6858000" cy="518464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731520">
                  <a:extLst>
                    <a:ext uri="{9D8B030D-6E8A-4147-A177-3AD203B41FA5}">
                      <a16:colId xmlns:a16="http://schemas.microsoft.com/office/drawing/2014/main" val="1151231853"/>
                    </a:ext>
                  </a:extLst>
                </a:gridCol>
                <a:gridCol w="731520">
                  <a:extLst>
                    <a:ext uri="{9D8B030D-6E8A-4147-A177-3AD203B41FA5}">
                      <a16:colId xmlns:a16="http://schemas.microsoft.com/office/drawing/2014/main" val="617857949"/>
                    </a:ext>
                  </a:extLst>
                </a:gridCol>
                <a:gridCol w="731520">
                  <a:extLst>
                    <a:ext uri="{9D8B030D-6E8A-4147-A177-3AD203B41FA5}">
                      <a16:colId xmlns:a16="http://schemas.microsoft.com/office/drawing/2014/main" val="3835174812"/>
                    </a:ext>
                  </a:extLst>
                </a:gridCol>
                <a:gridCol w="731520">
                  <a:extLst>
                    <a:ext uri="{9D8B030D-6E8A-4147-A177-3AD203B41FA5}">
                      <a16:colId xmlns:a16="http://schemas.microsoft.com/office/drawing/2014/main" val="1783301157"/>
                    </a:ext>
                  </a:extLst>
                </a:gridCol>
                <a:gridCol w="731520">
                  <a:extLst>
                    <a:ext uri="{9D8B030D-6E8A-4147-A177-3AD203B41FA5}">
                      <a16:colId xmlns:a16="http://schemas.microsoft.com/office/drawing/2014/main" val="413853076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t">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3</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Pet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4C37-9B1F-DF3D-AD04-6EE6EBFF61F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DE790B-EFEE-81D3-7FFA-6DA98CF2F587}"/>
              </a:ext>
            </a:extLst>
          </p:cNvPr>
          <p:cNvGraphicFramePr>
            <a:graphicFrameLocks noGrp="1"/>
          </p:cNvGraphicFramePr>
          <p:nvPr>
            <p:extLst>
              <p:ext uri="{D42A27DB-BD31-4B8C-83A1-F6EECF244321}">
                <p14:modId xmlns:p14="http://schemas.microsoft.com/office/powerpoint/2010/main" val="112594467"/>
              </p:ext>
            </p:extLst>
          </p:nvPr>
        </p:nvGraphicFramePr>
        <p:xfrm>
          <a:off x="445995" y="1849120"/>
          <a:ext cx="6858000" cy="19842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gridCol w="1188720">
                  <a:extLst>
                    <a:ext uri="{9D8B030D-6E8A-4147-A177-3AD203B41FA5}">
                      <a16:colId xmlns:a16="http://schemas.microsoft.com/office/drawing/2014/main" val="33867394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Gold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Gold</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$250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$10k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41632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542483"/>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3699</TotalTime>
  <Words>1090</Words>
  <Application>Microsoft Macintosh PowerPoint</Application>
  <PresentationFormat>Custom</PresentationFormat>
  <Paragraphs>226</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46</cp:revision>
  <dcterms:created xsi:type="dcterms:W3CDTF">2024-03-14T18:51:59Z</dcterms:created>
  <dcterms:modified xsi:type="dcterms:W3CDTF">2026-01-26T16:58:22Z</dcterms:modified>
</cp:coreProperties>
</file>