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ags/tag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7" r:id="rId1"/>
  </p:sldMasterIdLst>
  <p:handoutMasterIdLst>
    <p:handoutMasterId r:id="rId3"/>
  </p:handoutMasterIdLst>
  <p:sldIdLst>
    <p:sldId id="257" r:id="rId2"/>
  </p:sldIdLst>
  <p:sldSz cx="7772400" cy="10058400"/>
  <p:notesSz cx="6858000" cy="9144000"/>
  <p:custDataLst>
    <p:tags r:id="rId4"/>
  </p:custDataLst>
  <p:defaultTextStyle>
    <a:defPPr>
      <a:defRPr lang="en-US"/>
    </a:defPPr>
    <a:lvl1pPr marL="0" algn="l" defTabSz="820583" rtl="0" eaLnBrk="1" latinLnBrk="0" hangingPunct="1">
      <a:defRPr sz="1615" kern="1200">
        <a:solidFill>
          <a:schemeClr val="tx1"/>
        </a:solidFill>
        <a:latin typeface="+mn-lt"/>
        <a:ea typeface="+mn-ea"/>
        <a:cs typeface="+mn-cs"/>
      </a:defRPr>
    </a:lvl1pPr>
    <a:lvl2pPr marL="410291" algn="l" defTabSz="820583" rtl="0" eaLnBrk="1" latinLnBrk="0" hangingPunct="1">
      <a:defRPr sz="1615" kern="1200">
        <a:solidFill>
          <a:schemeClr val="tx1"/>
        </a:solidFill>
        <a:latin typeface="+mn-lt"/>
        <a:ea typeface="+mn-ea"/>
        <a:cs typeface="+mn-cs"/>
      </a:defRPr>
    </a:lvl2pPr>
    <a:lvl3pPr marL="820583" algn="l" defTabSz="820583" rtl="0" eaLnBrk="1" latinLnBrk="0" hangingPunct="1">
      <a:defRPr sz="1615" kern="1200">
        <a:solidFill>
          <a:schemeClr val="tx1"/>
        </a:solidFill>
        <a:latin typeface="+mn-lt"/>
        <a:ea typeface="+mn-ea"/>
        <a:cs typeface="+mn-cs"/>
      </a:defRPr>
    </a:lvl3pPr>
    <a:lvl4pPr marL="1230874" algn="l" defTabSz="820583" rtl="0" eaLnBrk="1" latinLnBrk="0" hangingPunct="1">
      <a:defRPr sz="1615" kern="1200">
        <a:solidFill>
          <a:schemeClr val="tx1"/>
        </a:solidFill>
        <a:latin typeface="+mn-lt"/>
        <a:ea typeface="+mn-ea"/>
        <a:cs typeface="+mn-cs"/>
      </a:defRPr>
    </a:lvl4pPr>
    <a:lvl5pPr marL="1641165" algn="l" defTabSz="820583" rtl="0" eaLnBrk="1" latinLnBrk="0" hangingPunct="1">
      <a:defRPr sz="1615" kern="1200">
        <a:solidFill>
          <a:schemeClr val="tx1"/>
        </a:solidFill>
        <a:latin typeface="+mn-lt"/>
        <a:ea typeface="+mn-ea"/>
        <a:cs typeface="+mn-cs"/>
      </a:defRPr>
    </a:lvl5pPr>
    <a:lvl6pPr marL="2051456" algn="l" defTabSz="820583" rtl="0" eaLnBrk="1" latinLnBrk="0" hangingPunct="1">
      <a:defRPr sz="1615" kern="1200">
        <a:solidFill>
          <a:schemeClr val="tx1"/>
        </a:solidFill>
        <a:latin typeface="+mn-lt"/>
        <a:ea typeface="+mn-ea"/>
        <a:cs typeface="+mn-cs"/>
      </a:defRPr>
    </a:lvl6pPr>
    <a:lvl7pPr marL="2461748" algn="l" defTabSz="820583" rtl="0" eaLnBrk="1" latinLnBrk="0" hangingPunct="1">
      <a:defRPr sz="1615" kern="1200">
        <a:solidFill>
          <a:schemeClr val="tx1"/>
        </a:solidFill>
        <a:latin typeface="+mn-lt"/>
        <a:ea typeface="+mn-ea"/>
        <a:cs typeface="+mn-cs"/>
      </a:defRPr>
    </a:lvl7pPr>
    <a:lvl8pPr marL="2872039" algn="l" defTabSz="820583" rtl="0" eaLnBrk="1" latinLnBrk="0" hangingPunct="1">
      <a:defRPr sz="1615" kern="1200">
        <a:solidFill>
          <a:schemeClr val="tx1"/>
        </a:solidFill>
        <a:latin typeface="+mn-lt"/>
        <a:ea typeface="+mn-ea"/>
        <a:cs typeface="+mn-cs"/>
      </a:defRPr>
    </a:lvl8pPr>
    <a:lvl9pPr marL="3282330" algn="l" defTabSz="820583" rtl="0" eaLnBrk="1" latinLnBrk="0" hangingPunct="1">
      <a:defRPr sz="1615"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54548"/>
    <a:srgbClr val="FFFFFF"/>
    <a:srgbClr val="000000"/>
    <a:srgbClr val="D3C9E0"/>
    <a:srgbClr val="A996C5"/>
    <a:srgbClr val="E64B38"/>
    <a:srgbClr val="7F65A9"/>
    <a:srgbClr val="23087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195"/>
    <p:restoredTop sz="94673"/>
  </p:normalViewPr>
  <p:slideViewPr>
    <p:cSldViewPr snapToGrid="0">
      <p:cViewPr varScale="1">
        <p:scale>
          <a:sx n="73" d="100"/>
          <a:sy n="73" d="100"/>
        </p:scale>
        <p:origin x="2784" y="56"/>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105" d="100"/>
          <a:sy n="105" d="100"/>
        </p:scale>
        <p:origin x="447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handoutMaster" Target="handoutMasters/handout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FEE7E299-6BD0-8186-9B90-A6C910DF066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xmlns="" id="{70DFDE7E-7651-777D-F092-806CCDDBEE0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CA0F514-0C8C-504E-84CF-028AEC83F33E}" type="datetimeFigureOut">
              <a:rPr lang="en-US" smtClean="0"/>
              <a:t>3/4/2025</a:t>
            </a:fld>
            <a:endParaRPr lang="en-US"/>
          </a:p>
        </p:txBody>
      </p:sp>
      <p:sp>
        <p:nvSpPr>
          <p:cNvPr id="4" name="Footer Placeholder 3">
            <a:extLst>
              <a:ext uri="{FF2B5EF4-FFF2-40B4-BE49-F238E27FC236}">
                <a16:creationId xmlns:a16="http://schemas.microsoft.com/office/drawing/2014/main" xmlns="" id="{B0C55D0A-88B1-1CC5-F9C7-26D508C6175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xmlns="" id="{3DED780C-D787-78FC-170D-088FD8D0549D}"/>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23E1530-7AF0-D14F-ABA6-DCBCD160D36A}" type="slidenum">
              <a:rPr lang="en-US" smtClean="0"/>
              <a:t>‹#›</a:t>
            </a:fld>
            <a:endParaRPr lang="en-US"/>
          </a:p>
        </p:txBody>
      </p:sp>
    </p:spTree>
    <p:extLst>
      <p:ext uri="{BB962C8B-B14F-4D97-AF65-F5344CB8AC3E}">
        <p14:creationId xmlns:p14="http://schemas.microsoft.com/office/powerpoint/2010/main" val="396858842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2.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7C139312-ACD0-5EEC-74A9-8997356EE8BF}"/>
              </a:ext>
            </a:extLst>
          </p:cNvPr>
          <p:cNvSpPr/>
          <p:nvPr userDrawn="1"/>
        </p:nvSpPr>
        <p:spPr>
          <a:xfrm>
            <a:off x="0" y="0"/>
            <a:ext cx="7772400" cy="10058400"/>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endParaRPr lang="es-US"/>
          </a:p>
        </p:txBody>
      </p:sp>
      <p:sp>
        <p:nvSpPr>
          <p:cNvPr id="5" name="TextBox 4">
            <a:extLst>
              <a:ext uri="{FF2B5EF4-FFF2-40B4-BE49-F238E27FC236}">
                <a16:creationId xmlns:a16="http://schemas.microsoft.com/office/drawing/2014/main" xmlns="" id="{38D5E2AC-8C49-C778-D3EF-C60118494D39}"/>
              </a:ext>
            </a:extLst>
          </p:cNvPr>
          <p:cNvSpPr txBox="1"/>
          <p:nvPr userDrawn="1"/>
        </p:nvSpPr>
        <p:spPr>
          <a:xfrm>
            <a:off x="418455" y="8714952"/>
            <a:ext cx="6308916" cy="1033488"/>
          </a:xfrm>
          <a:prstGeom prst="rect">
            <a:avLst/>
          </a:prstGeom>
          <a:noFill/>
        </p:spPr>
        <p:txBody>
          <a:bodyPr wrap="square" rtlCol="0">
            <a:spAutoFit/>
          </a:bodyPr>
          <a:lstStyle/>
          <a:p>
            <a:pPr algn="l" rtl="0">
              <a:lnSpc>
                <a:spcPct val="114000"/>
              </a:lnSpc>
            </a:pPr>
            <a:r>
              <a:rPr lang="es-US" sz="600" b="1" i="0" u="none" baseline="0" dirty="0">
                <a:solidFill>
                  <a:srgbClr val="454548"/>
                </a:solidFill>
                <a:latin typeface="Open Sans" pitchFamily="2" charset="0"/>
                <a:ea typeface="Open Sans" pitchFamily="2" charset="0"/>
                <a:cs typeface="Open Sans" pitchFamily="2" charset="0"/>
              </a:rPr>
              <a:t>Territorios de cobertura</a:t>
            </a:r>
          </a:p>
          <a:p>
            <a:pPr algn="l" rtl="0">
              <a:lnSpc>
                <a:spcPct val="114000"/>
              </a:lnSpc>
            </a:pPr>
            <a:r>
              <a:rPr lang="es-US" sz="600" b="0" i="0" u="none" baseline="0" dirty="0">
                <a:solidFill>
                  <a:srgbClr val="454548"/>
                </a:solidFill>
                <a:latin typeface="Open Sans" pitchFamily="2" charset="0"/>
                <a:ea typeface="Open Sans" pitchFamily="2" charset="0"/>
                <a:cs typeface="Open Sans" pitchFamily="2" charset="0"/>
              </a:rPr>
              <a:t>1: Solo Estados Unidos | 2: Solo Estados Unidos y Canadá | 3: Estados Unidos, Canadá, México, el Caribe (excluyendo Cuba), las Bahamas y las Bermudas | </a:t>
            </a:r>
          </a:p>
          <a:p>
            <a:pPr algn="l" rtl="0">
              <a:lnSpc>
                <a:spcPct val="114000"/>
              </a:lnSpc>
            </a:pPr>
            <a:r>
              <a:rPr lang="es-US" sz="600" b="0" i="0" u="none" baseline="0" dirty="0">
                <a:solidFill>
                  <a:srgbClr val="454548"/>
                </a:solidFill>
                <a:latin typeface="Open Sans" pitchFamily="2" charset="0"/>
                <a:ea typeface="Open Sans" pitchFamily="2" charset="0"/>
                <a:cs typeface="Open Sans" pitchFamily="2" charset="0"/>
              </a:rPr>
              <a:t>4: Cobertura mundial que incluye todas las regiones excepto la Antártida y aquellas que no estén prohibidas por la ley de los EE. UU. o las alertas de viaje de los EE. UU.</a:t>
            </a:r>
          </a:p>
          <a:p>
            <a:pPr algn="l" rtl="0">
              <a:lnSpc>
                <a:spcPct val="114000"/>
              </a:lnSpc>
            </a:pPr>
            <a:endParaRPr lang="es-US" sz="600" dirty="0">
              <a:solidFill>
                <a:srgbClr val="454548"/>
              </a:solidFill>
              <a:latin typeface="Open Sans" pitchFamily="2" charset="0"/>
              <a:ea typeface="Open Sans" pitchFamily="2" charset="0"/>
              <a:cs typeface="Open Sans" pitchFamily="2" charset="0"/>
            </a:endParaRPr>
          </a:p>
          <a:p>
            <a:pPr algn="l" rtl="0">
              <a:lnSpc>
                <a:spcPct val="114000"/>
              </a:lnSpc>
            </a:pPr>
            <a:r>
              <a:rPr lang="es-US" sz="600" b="1" i="0" u="none" baseline="0" dirty="0">
                <a:solidFill>
                  <a:srgbClr val="454548"/>
                </a:solidFill>
                <a:latin typeface="Open Sans" pitchFamily="2" charset="0"/>
                <a:ea typeface="Open Sans" pitchFamily="2" charset="0"/>
                <a:cs typeface="Open Sans" pitchFamily="2" charset="0"/>
              </a:rPr>
              <a:t>Descargo de responsabilidad</a:t>
            </a:r>
            <a:endParaRPr lang="es-US" sz="600" dirty="0">
              <a:solidFill>
                <a:srgbClr val="454548"/>
              </a:solidFill>
              <a:latin typeface="Open Sans" pitchFamily="2" charset="0"/>
              <a:ea typeface="Open Sans" pitchFamily="2" charset="0"/>
              <a:cs typeface="Open Sans" pitchFamily="2" charset="0"/>
            </a:endParaRPr>
          </a:p>
          <a:p>
            <a:pPr algn="l" rtl="0">
              <a:lnSpc>
                <a:spcPct val="114000"/>
              </a:lnSpc>
            </a:pPr>
            <a:r>
              <a:rPr lang="es-US" sz="600" b="0" i="0" u="none" baseline="0" dirty="0">
                <a:solidFill>
                  <a:srgbClr val="454548"/>
                </a:solidFill>
                <a:latin typeface="Open Sans" pitchFamily="2" charset="0"/>
                <a:ea typeface="Open Sans" pitchFamily="2" charset="0"/>
                <a:cs typeface="Open Sans" pitchFamily="2" charset="0"/>
              </a:rPr>
              <a:t>Este material tiene fines informativos únicamente y no da ninguna cobertura. Los beneficios listados y sus descripciones no garantizan la cobertura ni representan los términos y condiciones completos aplicables para el uso, y es posible que solo se ofrezcan en algunas membresías o pólizas. Las primas, los beneficios y la cobertura varían según el plan seleccionado. Para obtener una lista completa de beneficios, primas, términos, condiciones y restricciones, consulte el acuerdo de servicios para miembros o la póliza correspondiente a su estado. Para obtener información adicional y revelaciones sobre los planes de MASA, visite: https://info.masaglobal.com/disclaimers</a:t>
            </a:r>
          </a:p>
        </p:txBody>
      </p:sp>
      <p:pic>
        <p:nvPicPr>
          <p:cNvPr id="7" name="Picture 6">
            <a:extLst>
              <a:ext uri="{FF2B5EF4-FFF2-40B4-BE49-F238E27FC236}">
                <a16:creationId xmlns:a16="http://schemas.microsoft.com/office/drawing/2014/main" xmlns="" id="{3D86AA20-C41D-5E35-973D-5AC51BD986D6}"/>
              </a:ext>
            </a:extLst>
          </p:cNvPr>
          <p:cNvPicPr>
            <a:picLocks noChangeAspect="1"/>
          </p:cNvPicPr>
          <p:nvPr userDrawn="1"/>
        </p:nvPicPr>
        <p:blipFill>
          <a:blip r:embed="rId3">
            <a:alphaModFix/>
          </a:blip>
          <a:stretch>
            <a:fillRect/>
          </a:stretch>
        </p:blipFill>
        <p:spPr>
          <a:xfrm>
            <a:off x="5179217" y="302987"/>
            <a:ext cx="2407446" cy="499773"/>
          </a:xfrm>
          <a:prstGeom prst="rect">
            <a:avLst/>
          </a:prstGeom>
        </p:spPr>
      </p:pic>
      <p:sp>
        <p:nvSpPr>
          <p:cNvPr id="8" name="object 2">
            <a:extLst>
              <a:ext uri="{FF2B5EF4-FFF2-40B4-BE49-F238E27FC236}">
                <a16:creationId xmlns:a16="http://schemas.microsoft.com/office/drawing/2014/main" xmlns="" id="{E6254719-0CF5-68E1-23D2-A01D0BF12C66}"/>
              </a:ext>
            </a:extLst>
          </p:cNvPr>
          <p:cNvSpPr txBox="1">
            <a:spLocks/>
          </p:cNvSpPr>
          <p:nvPr userDrawn="1"/>
        </p:nvSpPr>
        <p:spPr>
          <a:xfrm>
            <a:off x="430330" y="375435"/>
            <a:ext cx="4563150" cy="412934"/>
          </a:xfrm>
          <a:prstGeom prst="rect">
            <a:avLst/>
          </a:prstGeom>
        </p:spPr>
        <p:txBody>
          <a:bodyPr vert="horz" wrap="square" lIns="0" tIns="12700" rIns="0" bIns="0" rtlCol="0">
            <a:spAutoFit/>
          </a:bodyPr>
          <a:lstStyle>
            <a:lvl1pPr>
              <a:defRPr sz="2600" b="1" i="0">
                <a:solidFill>
                  <a:srgbClr val="3C3C72"/>
                </a:solidFill>
                <a:latin typeface="Verdana"/>
                <a:ea typeface="+mj-ea"/>
                <a:cs typeface="Verdana"/>
              </a:defRPr>
            </a:lvl1pPr>
          </a:lstStyle>
          <a:p>
            <a:pPr marL="12700" algn="l" defTabSz="914400" rtl="0">
              <a:spcBef>
                <a:spcPts val="100"/>
              </a:spcBef>
            </a:pPr>
            <a:r>
              <a:rPr lang="es-US" b="1" i="0" u="none" baseline="0" dirty="0">
                <a:latin typeface="Poppins" panose="00000500000000000000" pitchFamily="2" charset="0"/>
                <a:ea typeface="Poppins" panose="00000500000000000000" pitchFamily="2" charset="0"/>
                <a:cs typeface="Poppins" panose="00000500000000000000" pitchFamily="2" charset="0"/>
              </a:rPr>
              <a:t>Comparación de planes</a:t>
            </a:r>
            <a:endParaRPr lang="es-US" kern="0" spc="-50" baseline="0" dirty="0">
              <a:latin typeface="Poppins" panose="00000500000000000000" pitchFamily="2" charset="0"/>
              <a:cs typeface="Poppins" panose="00000500000000000000" pitchFamily="2" charset="0"/>
            </a:endParaRPr>
          </a:p>
        </p:txBody>
      </p:sp>
      <p:sp>
        <p:nvSpPr>
          <p:cNvPr id="9" name="object 4">
            <a:extLst>
              <a:ext uri="{FF2B5EF4-FFF2-40B4-BE49-F238E27FC236}">
                <a16:creationId xmlns:a16="http://schemas.microsoft.com/office/drawing/2014/main" xmlns="" id="{D516BA19-211B-CA0B-425C-5E8A3E7113BC}"/>
              </a:ext>
            </a:extLst>
          </p:cNvPr>
          <p:cNvSpPr txBox="1"/>
          <p:nvPr userDrawn="1"/>
        </p:nvSpPr>
        <p:spPr>
          <a:xfrm>
            <a:off x="442205" y="909633"/>
            <a:ext cx="6840338" cy="1156535"/>
          </a:xfrm>
          <a:prstGeom prst="rect">
            <a:avLst/>
          </a:prstGeom>
        </p:spPr>
        <p:txBody>
          <a:bodyPr vert="horz" wrap="square" lIns="0" tIns="9525" rIns="0" bIns="0" rtlCol="0">
            <a:spAutoFit/>
          </a:bodyPr>
          <a:lstStyle/>
          <a:p>
            <a:pPr marL="12700" marR="1950085" indent="4445" algn="l" defTabSz="914400" rtl="0">
              <a:lnSpc>
                <a:spcPct val="101400"/>
              </a:lnSpc>
              <a:spcBef>
                <a:spcPts val="75"/>
              </a:spcBef>
            </a:pPr>
            <a:r>
              <a:rPr lang="es-US" sz="1400" b="1" i="0" u="none" baseline="0" dirty="0">
                <a:solidFill>
                  <a:srgbClr val="3C3B70"/>
                </a:solidFill>
                <a:latin typeface="Poppins" panose="00000500000000000000" pitchFamily="2" charset="0"/>
                <a:ea typeface="Poppins" panose="00000500000000000000" pitchFamily="2" charset="0"/>
                <a:cs typeface="Poppins" panose="00000500000000000000" pitchFamily="2" charset="0"/>
              </a:rPr>
              <a:t>Obtenga cobertura de transporte médico de emergencia para proteger lo más importante</a:t>
            </a:r>
            <a:endParaRPr lang="es-US" sz="1400" kern="0" spc="-40" baseline="0" dirty="0">
              <a:solidFill>
                <a:sysClr val="windowText" lastClr="000000"/>
              </a:solidFill>
              <a:latin typeface="Poppins" panose="00000500000000000000" pitchFamily="2" charset="0"/>
              <a:cs typeface="Poppins" panose="00000500000000000000" pitchFamily="2" charset="0"/>
            </a:endParaRPr>
          </a:p>
          <a:p>
            <a:pPr marL="14604" marR="61594" indent="-635" algn="l" defTabSz="914400" rtl="0">
              <a:lnSpc>
                <a:spcPct val="111100"/>
              </a:lnSpc>
              <a:spcBef>
                <a:spcPts val="1390"/>
              </a:spcBef>
            </a:pPr>
            <a:r>
              <a:rPr lang="es-US" sz="900" b="0" i="0" u="none" baseline="0" dirty="0">
                <a:solidFill>
                  <a:srgbClr val="595959"/>
                </a:solidFill>
                <a:latin typeface="Poppins" panose="00000500000000000000" pitchFamily="2" charset="0"/>
                <a:ea typeface="Poppins" panose="00000500000000000000" pitchFamily="2" charset="0"/>
                <a:cs typeface="Poppins" panose="00000500000000000000" pitchFamily="2" charset="0"/>
              </a:rPr>
              <a:t>Con un plan MASA, tendrá una capa adicional de protección financiera contra los costos de bolsillo del transporte médico. Explore las opciones para comparar los beneficios que se ofrecen en cada plan.</a:t>
            </a:r>
          </a:p>
          <a:p>
            <a:pPr marL="14604" marR="61594" indent="-635" algn="l" defTabSz="914400" rtl="0">
              <a:lnSpc>
                <a:spcPct val="111100"/>
              </a:lnSpc>
              <a:spcBef>
                <a:spcPts val="600"/>
              </a:spcBef>
            </a:pPr>
            <a:r>
              <a:rPr lang="es-US" sz="900" b="0" i="0" u="none" baseline="0" dirty="0">
                <a:solidFill>
                  <a:srgbClr val="595959"/>
                </a:solidFill>
                <a:latin typeface="Poppins" panose="00000500000000000000" pitchFamily="2" charset="0"/>
                <a:ea typeface="Poppins" panose="00000500000000000000" pitchFamily="2" charset="0"/>
                <a:cs typeface="Poppins" panose="00000500000000000000" pitchFamily="2" charset="0"/>
              </a:rPr>
              <a:t>Gane tranquilidad y proteja sus finanzas sabiendo que hay un plan MASA que mejor se adapta a sus necesidades.</a:t>
            </a:r>
          </a:p>
        </p:txBody>
      </p:sp>
    </p:spTree>
    <p:custDataLst>
      <p:tags r:id="rId1"/>
    </p:custDataLst>
    <p:extLst>
      <p:ext uri="{BB962C8B-B14F-4D97-AF65-F5344CB8AC3E}">
        <p14:creationId xmlns:p14="http://schemas.microsoft.com/office/powerpoint/2010/main" val="191255556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342C1FE5-D44A-04E2-B40B-33DC7EA2B566}"/>
              </a:ext>
            </a:extLst>
          </p:cNvPr>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pPr algn="l" rtl="0"/>
            <a:r>
              <a:rPr lang="es-US" b="0" i="0" u="none" baseline="0"/>
              <a:t>Haga clic para editar el estilo del título maestro</a:t>
            </a:r>
          </a:p>
        </p:txBody>
      </p:sp>
      <p:sp>
        <p:nvSpPr>
          <p:cNvPr id="3" name="Text Placeholder 2">
            <a:extLst>
              <a:ext uri="{FF2B5EF4-FFF2-40B4-BE49-F238E27FC236}">
                <a16:creationId xmlns:a16="http://schemas.microsoft.com/office/drawing/2014/main" xmlns="" id="{E581BF0A-CBC0-F3CC-8438-5FB99D8BAD7F}"/>
              </a:ext>
            </a:extLst>
          </p:cNvPr>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lgn="l" rtl="0"/>
            <a:r>
              <a:rPr lang="es-US" b="0" i="0" u="none" baseline="0"/>
              <a:t>Haga clic para editar los estilos de texto maestro</a:t>
            </a:r>
          </a:p>
          <a:p>
            <a:pPr lvl="1" algn="l" rtl="0"/>
            <a:r>
              <a:rPr lang="es-US" b="0" i="0" u="none" baseline="0"/>
              <a:t>Segundo nivel</a:t>
            </a:r>
          </a:p>
          <a:p>
            <a:pPr lvl="2" algn="l" rtl="0"/>
            <a:r>
              <a:rPr lang="es-US" b="0" i="0" u="none" baseline="0"/>
              <a:t>Tercer nivel</a:t>
            </a:r>
          </a:p>
          <a:p>
            <a:pPr lvl="3" algn="l" rtl="0"/>
            <a:r>
              <a:rPr lang="es-US" b="0" i="0" u="none" baseline="0"/>
              <a:t>Cuarto nivel</a:t>
            </a:r>
          </a:p>
          <a:p>
            <a:pPr lvl="4" algn="l" rtl="0"/>
            <a:r>
              <a:rPr lang="es-US" b="0" i="0" u="none" baseline="0"/>
              <a:t>Quinto nivel</a:t>
            </a:r>
          </a:p>
        </p:txBody>
      </p:sp>
      <p:sp>
        <p:nvSpPr>
          <p:cNvPr id="4" name="Date Placeholder 3">
            <a:extLst>
              <a:ext uri="{FF2B5EF4-FFF2-40B4-BE49-F238E27FC236}">
                <a16:creationId xmlns:a16="http://schemas.microsoft.com/office/drawing/2014/main" xmlns="" id="{EAA58B89-2245-AD1B-7135-6AE9FEF9B575}"/>
              </a:ext>
            </a:extLst>
          </p:cNvPr>
          <p:cNvSpPr>
            <a:spLocks noGrp="1"/>
          </p:cNvSpPr>
          <p:nvPr>
            <p:ph type="dt" sz="half" idx="2"/>
          </p:nvPr>
        </p:nvSpPr>
        <p:spPr>
          <a:xfrm>
            <a:off x="534353" y="9322647"/>
            <a:ext cx="1748790" cy="535517"/>
          </a:xfrm>
          <a:prstGeom prst="rect">
            <a:avLst/>
          </a:prstGeom>
        </p:spPr>
        <p:txBody>
          <a:bodyPr vert="horz" lIns="91440" tIns="45720" rIns="91440" bIns="45720" rtlCol="0" anchor="ctr"/>
          <a:lstStyle>
            <a:lvl1pPr algn="l">
              <a:defRPr sz="1282">
                <a:solidFill>
                  <a:schemeClr val="tx1">
                    <a:tint val="82000"/>
                  </a:schemeClr>
                </a:solidFill>
              </a:defRPr>
            </a:lvl1pPr>
          </a:lstStyle>
          <a:p>
            <a:pPr algn="l" rtl="0"/>
            <a:fld id="{C764DE79-268F-4C1A-8933-263129D2AF90}" type="datetimeFigureOut">
              <a:rPr lang="zh-CN" altLang="en-US"/>
              <a:t>2025/3/4</a:t>
            </a:fld>
            <a:endParaRPr lang="es-US" dirty="0"/>
          </a:p>
        </p:txBody>
      </p:sp>
      <p:sp>
        <p:nvSpPr>
          <p:cNvPr id="5" name="Footer Placeholder 4">
            <a:extLst>
              <a:ext uri="{FF2B5EF4-FFF2-40B4-BE49-F238E27FC236}">
                <a16:creationId xmlns:a16="http://schemas.microsoft.com/office/drawing/2014/main" xmlns="" id="{74F43D69-D0DB-2C02-E347-85BD313FF70A}"/>
              </a:ext>
            </a:extLst>
          </p:cNvPr>
          <p:cNvSpPr>
            <a:spLocks noGrp="1"/>
          </p:cNvSpPr>
          <p:nvPr>
            <p:ph type="ftr" sz="quarter" idx="3"/>
          </p:nvPr>
        </p:nvSpPr>
        <p:spPr>
          <a:xfrm>
            <a:off x="2574608" y="9322647"/>
            <a:ext cx="2623185" cy="535517"/>
          </a:xfrm>
          <a:prstGeom prst="rect">
            <a:avLst/>
          </a:prstGeom>
        </p:spPr>
        <p:txBody>
          <a:bodyPr vert="horz" lIns="91440" tIns="45720" rIns="91440" bIns="45720" rtlCol="0" anchor="ctr"/>
          <a:lstStyle>
            <a:lvl1pPr algn="ctr">
              <a:defRPr sz="1282">
                <a:solidFill>
                  <a:schemeClr val="tx1">
                    <a:tint val="82000"/>
                  </a:schemeClr>
                </a:solidFill>
              </a:defRPr>
            </a:lvl1pPr>
          </a:lstStyle>
          <a:p>
            <a:endParaRPr lang="es-US" dirty="0"/>
          </a:p>
        </p:txBody>
      </p:sp>
      <p:sp>
        <p:nvSpPr>
          <p:cNvPr id="6" name="Slide Number Placeholder 5">
            <a:extLst>
              <a:ext uri="{FF2B5EF4-FFF2-40B4-BE49-F238E27FC236}">
                <a16:creationId xmlns:a16="http://schemas.microsoft.com/office/drawing/2014/main" xmlns="" id="{667C3984-C48F-07E4-C909-EBC8BA60B157}"/>
              </a:ext>
            </a:extLst>
          </p:cNvPr>
          <p:cNvSpPr>
            <a:spLocks noGrp="1"/>
          </p:cNvSpPr>
          <p:nvPr>
            <p:ph type="sldNum" sz="quarter" idx="4"/>
          </p:nvPr>
        </p:nvSpPr>
        <p:spPr>
          <a:xfrm>
            <a:off x="5489258" y="9322647"/>
            <a:ext cx="1748790" cy="535517"/>
          </a:xfrm>
          <a:prstGeom prst="rect">
            <a:avLst/>
          </a:prstGeom>
        </p:spPr>
        <p:txBody>
          <a:bodyPr vert="horz" lIns="91440" tIns="45720" rIns="91440" bIns="45720" rtlCol="0" anchor="ctr"/>
          <a:lstStyle>
            <a:lvl1pPr algn="r">
              <a:defRPr sz="1282">
                <a:solidFill>
                  <a:schemeClr val="tx1">
                    <a:tint val="82000"/>
                  </a:schemeClr>
                </a:solidFill>
              </a:defRPr>
            </a:lvl1pPr>
          </a:lstStyle>
          <a:p>
            <a:pPr algn="l" rtl="0"/>
            <a:fld id="{48F63A3B-78C7-47BE-AE5E-E10140E04643}" type="slidenum">
              <a:rPr/>
              <a:t>‹#›</a:t>
            </a:fld>
            <a:endParaRPr lang="es-US" dirty="0"/>
          </a:p>
        </p:txBody>
      </p:sp>
    </p:spTree>
    <p:extLst>
      <p:ext uri="{BB962C8B-B14F-4D97-AF65-F5344CB8AC3E}">
        <p14:creationId xmlns:p14="http://schemas.microsoft.com/office/powerpoint/2010/main" val="2042602556"/>
      </p:ext>
    </p:extLst>
  </p:cSld>
  <p:clrMap bg1="dk1" tx1="lt1" bg2="dk2" tx2="lt2" accent1="accent1" accent2="accent2" accent3="accent3" accent4="accent4" accent5="accent5" accent6="accent6" hlink="hlink" folHlink="folHlink"/>
  <p:sldLayoutIdLst>
    <p:sldLayoutId id="2147483699" r:id="rId1"/>
  </p:sldLayoutIdLst>
  <p:txStyles>
    <p:titleStyle>
      <a:lvl1pPr algn="l" defTabSz="976331" rtl="0" eaLnBrk="1" latinLnBrk="0" hangingPunct="1">
        <a:lnSpc>
          <a:spcPct val="90000"/>
        </a:lnSpc>
        <a:spcBef>
          <a:spcPct val="0"/>
        </a:spcBef>
        <a:buNone/>
        <a:defRPr sz="4698"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44082" indent="-244082" algn="l" defTabSz="976331" rtl="0" eaLnBrk="1" latinLnBrk="0" hangingPunct="1">
        <a:lnSpc>
          <a:spcPct val="90000"/>
        </a:lnSpc>
        <a:spcBef>
          <a:spcPts val="1068"/>
        </a:spcBef>
        <a:buFont typeface="Arial" panose="020B0604020202020204" pitchFamily="34" charset="0"/>
        <a:buChar char="•"/>
        <a:defRPr sz="2989" kern="1200">
          <a:solidFill>
            <a:schemeClr val="tx1"/>
          </a:solidFill>
          <a:latin typeface="+mn-lt"/>
          <a:ea typeface="+mn-ea"/>
          <a:cs typeface="+mn-cs"/>
        </a:defRPr>
      </a:lvl1pPr>
      <a:lvl2pPr marL="732249" indent="-244082" algn="l" defTabSz="976331" rtl="0" eaLnBrk="1" latinLnBrk="0" hangingPunct="1">
        <a:lnSpc>
          <a:spcPct val="90000"/>
        </a:lnSpc>
        <a:spcBef>
          <a:spcPts val="534"/>
        </a:spcBef>
        <a:buFont typeface="Arial" panose="020B0604020202020204" pitchFamily="34" charset="0"/>
        <a:buChar char="•"/>
        <a:defRPr sz="2562" kern="1200">
          <a:solidFill>
            <a:schemeClr val="tx1"/>
          </a:solidFill>
          <a:latin typeface="+mn-lt"/>
          <a:ea typeface="+mn-ea"/>
          <a:cs typeface="+mn-cs"/>
        </a:defRPr>
      </a:lvl2pPr>
      <a:lvl3pPr marL="1220413" indent="-244082" algn="l" defTabSz="976331" rtl="0" eaLnBrk="1" latinLnBrk="0" hangingPunct="1">
        <a:lnSpc>
          <a:spcPct val="90000"/>
        </a:lnSpc>
        <a:spcBef>
          <a:spcPts val="534"/>
        </a:spcBef>
        <a:buFont typeface="Arial" panose="020B0604020202020204" pitchFamily="34" charset="0"/>
        <a:buChar char="•"/>
        <a:defRPr sz="2136" kern="1200">
          <a:solidFill>
            <a:schemeClr val="tx1"/>
          </a:solidFill>
          <a:latin typeface="+mn-lt"/>
          <a:ea typeface="+mn-ea"/>
          <a:cs typeface="+mn-cs"/>
        </a:defRPr>
      </a:lvl3pPr>
      <a:lvl4pPr marL="1708579"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4pPr>
      <a:lvl5pPr marL="2196744"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5pPr>
      <a:lvl6pPr marL="2684910"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6pPr>
      <a:lvl7pPr marL="3173075"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7pPr>
      <a:lvl8pPr marL="3661240"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8pPr>
      <a:lvl9pPr marL="4149406"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9pPr>
    </p:bodyStyle>
    <p:otherStyle>
      <a:defPPr>
        <a:defRPr lang="es-US"/>
      </a:defPPr>
      <a:lvl1pPr marL="0" algn="l" defTabSz="976331" rtl="0" eaLnBrk="1" latinLnBrk="0" hangingPunct="1">
        <a:defRPr sz="1921" kern="1200">
          <a:solidFill>
            <a:schemeClr val="tx1"/>
          </a:solidFill>
          <a:latin typeface="+mn-lt"/>
          <a:ea typeface="+mn-ea"/>
          <a:cs typeface="+mn-cs"/>
        </a:defRPr>
      </a:lvl1pPr>
      <a:lvl2pPr marL="488165" algn="l" defTabSz="976331" rtl="0" eaLnBrk="1" latinLnBrk="0" hangingPunct="1">
        <a:defRPr sz="1921" kern="1200">
          <a:solidFill>
            <a:schemeClr val="tx1"/>
          </a:solidFill>
          <a:latin typeface="+mn-lt"/>
          <a:ea typeface="+mn-ea"/>
          <a:cs typeface="+mn-cs"/>
        </a:defRPr>
      </a:lvl2pPr>
      <a:lvl3pPr marL="976331" algn="l" defTabSz="976331" rtl="0" eaLnBrk="1" latinLnBrk="0" hangingPunct="1">
        <a:defRPr sz="1921" kern="1200">
          <a:solidFill>
            <a:schemeClr val="tx1"/>
          </a:solidFill>
          <a:latin typeface="+mn-lt"/>
          <a:ea typeface="+mn-ea"/>
          <a:cs typeface="+mn-cs"/>
        </a:defRPr>
      </a:lvl3pPr>
      <a:lvl4pPr marL="1464496" algn="l" defTabSz="976331" rtl="0" eaLnBrk="1" latinLnBrk="0" hangingPunct="1">
        <a:defRPr sz="1921" kern="1200">
          <a:solidFill>
            <a:schemeClr val="tx1"/>
          </a:solidFill>
          <a:latin typeface="+mn-lt"/>
          <a:ea typeface="+mn-ea"/>
          <a:cs typeface="+mn-cs"/>
        </a:defRPr>
      </a:lvl4pPr>
      <a:lvl5pPr marL="1952662" algn="l" defTabSz="976331" rtl="0" eaLnBrk="1" latinLnBrk="0" hangingPunct="1">
        <a:defRPr sz="1921" kern="1200">
          <a:solidFill>
            <a:schemeClr val="tx1"/>
          </a:solidFill>
          <a:latin typeface="+mn-lt"/>
          <a:ea typeface="+mn-ea"/>
          <a:cs typeface="+mn-cs"/>
        </a:defRPr>
      </a:lvl5pPr>
      <a:lvl6pPr marL="2440826" algn="l" defTabSz="976331" rtl="0" eaLnBrk="1" latinLnBrk="0" hangingPunct="1">
        <a:defRPr sz="1921" kern="1200">
          <a:solidFill>
            <a:schemeClr val="tx1"/>
          </a:solidFill>
          <a:latin typeface="+mn-lt"/>
          <a:ea typeface="+mn-ea"/>
          <a:cs typeface="+mn-cs"/>
        </a:defRPr>
      </a:lvl6pPr>
      <a:lvl7pPr marL="2928993" algn="l" defTabSz="976331" rtl="0" eaLnBrk="1" latinLnBrk="0" hangingPunct="1">
        <a:defRPr sz="1921" kern="1200">
          <a:solidFill>
            <a:schemeClr val="tx1"/>
          </a:solidFill>
          <a:latin typeface="+mn-lt"/>
          <a:ea typeface="+mn-ea"/>
          <a:cs typeface="+mn-cs"/>
        </a:defRPr>
      </a:lvl7pPr>
      <a:lvl8pPr marL="3417157" algn="l" defTabSz="976331" rtl="0" eaLnBrk="1" latinLnBrk="0" hangingPunct="1">
        <a:defRPr sz="1921" kern="1200">
          <a:solidFill>
            <a:schemeClr val="tx1"/>
          </a:solidFill>
          <a:latin typeface="+mn-lt"/>
          <a:ea typeface="+mn-ea"/>
          <a:cs typeface="+mn-cs"/>
        </a:defRPr>
      </a:lvl8pPr>
      <a:lvl9pPr marL="3905323" algn="l" defTabSz="976331" rtl="0" eaLnBrk="1" latinLnBrk="0" hangingPunct="1">
        <a:defRPr sz="192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xmlns="" id="{971415B7-5D59-9FD0-E036-2062A9280B72}"/>
              </a:ext>
            </a:extLst>
          </p:cNvPr>
          <p:cNvGraphicFramePr>
            <a:graphicFrameLocks noGrp="1"/>
          </p:cNvGraphicFramePr>
          <p:nvPr>
            <p:extLst>
              <p:ext uri="{D42A27DB-BD31-4B8C-83A1-F6EECF244321}">
                <p14:modId xmlns:p14="http://schemas.microsoft.com/office/powerpoint/2010/main" val="2720781197"/>
              </p:ext>
            </p:extLst>
          </p:nvPr>
        </p:nvGraphicFramePr>
        <p:xfrm>
          <a:off x="445995" y="2255520"/>
          <a:ext cx="6858002" cy="6144768"/>
        </p:xfrm>
        <a:graphic>
          <a:graphicData uri="http://schemas.openxmlformats.org/drawingml/2006/table">
            <a:tbl>
              <a:tblPr firstRow="1" bandRow="1">
                <a:tableStyleId>{5C22544A-7EE6-4342-B048-85BDC9FD1C3A}</a:tableStyleId>
              </a:tblPr>
              <a:tblGrid>
                <a:gridCol w="2959056">
                  <a:extLst>
                    <a:ext uri="{9D8B030D-6E8A-4147-A177-3AD203B41FA5}">
                      <a16:colId xmlns:a16="http://schemas.microsoft.com/office/drawing/2014/main" xmlns="" val="463931578"/>
                    </a:ext>
                  </a:extLst>
                </a:gridCol>
                <a:gridCol w="722812">
                  <a:extLst>
                    <a:ext uri="{9D8B030D-6E8A-4147-A177-3AD203B41FA5}">
                      <a16:colId xmlns:a16="http://schemas.microsoft.com/office/drawing/2014/main" xmlns="" val="617857949"/>
                    </a:ext>
                  </a:extLst>
                </a:gridCol>
                <a:gridCol w="722812">
                  <a:extLst>
                    <a:ext uri="{9D8B030D-6E8A-4147-A177-3AD203B41FA5}">
                      <a16:colId xmlns:a16="http://schemas.microsoft.com/office/drawing/2014/main" xmlns="" val="3835174812"/>
                    </a:ext>
                  </a:extLst>
                </a:gridCol>
                <a:gridCol w="722812">
                  <a:extLst>
                    <a:ext uri="{9D8B030D-6E8A-4147-A177-3AD203B41FA5}">
                      <a16:colId xmlns:a16="http://schemas.microsoft.com/office/drawing/2014/main" xmlns="" val="1783301157"/>
                    </a:ext>
                  </a:extLst>
                </a:gridCol>
                <a:gridCol w="722812">
                  <a:extLst>
                    <a:ext uri="{9D8B030D-6E8A-4147-A177-3AD203B41FA5}">
                      <a16:colId xmlns:a16="http://schemas.microsoft.com/office/drawing/2014/main" xmlns="" val="4138530766"/>
                    </a:ext>
                  </a:extLst>
                </a:gridCol>
                <a:gridCol w="1007698">
                  <a:extLst>
                    <a:ext uri="{9D8B030D-6E8A-4147-A177-3AD203B41FA5}">
                      <a16:colId xmlns:a16="http://schemas.microsoft.com/office/drawing/2014/main" xmlns="" val="1010597147"/>
                    </a:ext>
                  </a:extLst>
                </a:gridCol>
              </a:tblGrid>
              <a:tr h="384048">
                <a:tc>
                  <a:txBody>
                    <a:bodyPr/>
                    <a:lstStyle/>
                    <a:p>
                      <a:pPr algn="l" rtl="0"/>
                      <a:endParaRPr lang="es-US" sz="800" dirty="0">
                        <a:solidFill>
                          <a:schemeClr val="tx1"/>
                        </a:solidFill>
                        <a:latin typeface="Poppins" pitchFamily="2" charset="77"/>
                        <a:cs typeface="Poppins" pitchFamily="2" charset="77"/>
                      </a:endParaRPr>
                    </a:p>
                  </a:txBody>
                  <a:tcPr anchor="ctr">
                    <a:solidFill>
                      <a:schemeClr val="bg2"/>
                    </a:solidFill>
                  </a:tcPr>
                </a:tc>
                <a:tc>
                  <a:txBody>
                    <a:bodyPr/>
                    <a:lstStyle/>
                    <a:p>
                      <a:pPr algn="l" rtl="0" fontAlgn="ctr"/>
                      <a:r>
                        <a:rPr lang="es-US" sz="800" b="1" i="0" u="none" strike="noStrike" baseline="0" dirty="0">
                          <a:solidFill>
                            <a:schemeClr val="tx1"/>
                          </a:solidFill>
                          <a:effectLst/>
                          <a:latin typeface="Poppins" pitchFamily="2" charset="77"/>
                          <a:ea typeface="Poppins" pitchFamily="2" charset="77"/>
                          <a:cs typeface="Poppins" pitchFamily="2" charset="77"/>
                        </a:rPr>
                        <a:t>Essentials</a:t>
                      </a:r>
                    </a:p>
                  </a:txBody>
                  <a:tcPr anchor="ctr">
                    <a:solidFill>
                      <a:schemeClr val="bg2"/>
                    </a:solidFill>
                  </a:tcPr>
                </a:tc>
                <a:tc>
                  <a:txBody>
                    <a:bodyPr/>
                    <a:lstStyle/>
                    <a:p>
                      <a:pPr algn="l" rtl="0" fontAlgn="ctr"/>
                      <a:r>
                        <a:rPr lang="es-US" sz="800" b="1" i="0" u="none" strike="noStrike" baseline="0">
                          <a:solidFill>
                            <a:schemeClr val="tx1"/>
                          </a:solidFill>
                          <a:effectLst/>
                          <a:latin typeface="Poppins" pitchFamily="2" charset="77"/>
                          <a:ea typeface="Poppins" pitchFamily="2" charset="77"/>
                          <a:cs typeface="Poppins" pitchFamily="2" charset="77"/>
                        </a:rPr>
                        <a:t>Emergent Plus</a:t>
                      </a:r>
                    </a:p>
                  </a:txBody>
                  <a:tcPr anchor="ctr">
                    <a:solidFill>
                      <a:schemeClr val="bg2"/>
                    </a:solidFill>
                  </a:tcPr>
                </a:tc>
                <a:tc>
                  <a:txBody>
                    <a:bodyPr/>
                    <a:lstStyle/>
                    <a:p>
                      <a:pPr algn="l" rtl="0" fontAlgn="ctr"/>
                      <a:r>
                        <a:rPr lang="es-US" sz="800" b="1" i="0" u="none" strike="noStrike" baseline="0">
                          <a:solidFill>
                            <a:schemeClr val="tx1"/>
                          </a:solidFill>
                          <a:effectLst/>
                          <a:latin typeface="Poppins" pitchFamily="2" charset="77"/>
                          <a:ea typeface="Poppins" pitchFamily="2" charset="77"/>
                          <a:cs typeface="Poppins" pitchFamily="2" charset="77"/>
                        </a:rPr>
                        <a:t>Emergent Premier</a:t>
                      </a:r>
                    </a:p>
                  </a:txBody>
                  <a:tcPr anchor="ctr">
                    <a:solidFill>
                      <a:schemeClr val="bg2"/>
                    </a:solidFill>
                  </a:tcPr>
                </a:tc>
                <a:tc>
                  <a:txBody>
                    <a:bodyPr/>
                    <a:lstStyle/>
                    <a:p>
                      <a:pPr algn="l" rtl="0" fontAlgn="ctr"/>
                      <a:r>
                        <a:rPr lang="es-US" sz="800" b="1" i="0" u="none" strike="noStrike" baseline="0">
                          <a:solidFill>
                            <a:schemeClr val="tx1"/>
                          </a:solidFill>
                          <a:effectLst/>
                          <a:latin typeface="Poppins" pitchFamily="2" charset="77"/>
                          <a:ea typeface="Poppins" pitchFamily="2" charset="77"/>
                          <a:cs typeface="Poppins" pitchFamily="2" charset="77"/>
                        </a:rPr>
                        <a:t>Access Global</a:t>
                      </a:r>
                    </a:p>
                  </a:txBody>
                  <a:tcPr anchor="ctr">
                    <a:solidFill>
                      <a:schemeClr val="bg2"/>
                    </a:solidFill>
                  </a:tcPr>
                </a:tc>
                <a:tc>
                  <a:txBody>
                    <a:bodyPr/>
                    <a:lstStyle/>
                    <a:p>
                      <a:pPr algn="l" rtl="0" fontAlgn="t"/>
                      <a:r>
                        <a:rPr lang="es-US" sz="800" b="1" i="0" u="none" strike="noStrike" baseline="0">
                          <a:solidFill>
                            <a:schemeClr val="tx1"/>
                          </a:solidFill>
                          <a:effectLst/>
                          <a:latin typeface="Poppins" pitchFamily="2" charset="77"/>
                          <a:ea typeface="Poppins" pitchFamily="2" charset="77"/>
                          <a:cs typeface="Poppins" pitchFamily="2" charset="77"/>
                        </a:rPr>
                        <a:t>Complemento Family+ </a:t>
                      </a:r>
                    </a:p>
                  </a:txBody>
                  <a:tcPr anchor="ctr">
                    <a:solidFill>
                      <a:schemeClr val="bg2"/>
                    </a:solidFill>
                  </a:tcPr>
                </a:tc>
                <a:extLst>
                  <a:ext uri="{0D108BD9-81ED-4DB2-BD59-A6C34878D82A}">
                    <a16:rowId xmlns:a16="http://schemas.microsoft.com/office/drawing/2014/main" xmlns="" val="937156973"/>
                  </a:ext>
                </a:extLst>
              </a:tr>
              <a:tr h="384048">
                <a:tc>
                  <a:txBody>
                    <a:bodyPr/>
                    <a:lstStyle/>
                    <a:p>
                      <a:pPr algn="l" rtl="0" fontAlgn="t"/>
                      <a:r>
                        <a:rPr lang="es-US" sz="800" b="1" i="0" u="none" strike="noStrike" baseline="0">
                          <a:solidFill>
                            <a:schemeClr val="bg1"/>
                          </a:solidFill>
                          <a:effectLst/>
                          <a:latin typeface="Poppins" pitchFamily="2" charset="77"/>
                          <a:ea typeface="Poppins" pitchFamily="2" charset="77"/>
                          <a:cs typeface="Poppins" pitchFamily="2" charset="77"/>
                        </a:rPr>
                        <a:t>Cobertura de ambulancia terrestre de emergencia</a:t>
                      </a:r>
                    </a:p>
                  </a:txBody>
                  <a:tcPr anchor="ctr">
                    <a:solidFill>
                      <a:schemeClr val="tx1"/>
                    </a:solidFill>
                  </a:tcPr>
                </a:tc>
                <a:tc>
                  <a:txBody>
                    <a:bodyPr/>
                    <a:lstStyle/>
                    <a:p>
                      <a:pPr algn="l" rtl="0"/>
                      <a:r>
                        <a:rPr lang="es-US" sz="800" b="0" i="0" u="none" baseline="0" dirty="0">
                          <a:latin typeface="Webdings" pitchFamily="2" charset="2"/>
                          <a:ea typeface="Webdings" pitchFamily="2" charset="2"/>
                          <a:cs typeface="Webdings" pitchFamily="2" charset="2"/>
                        </a:rPr>
                        <a:t>n </a:t>
                      </a:r>
                      <a:r>
                        <a:rPr lang="es-US" sz="800" b="0" i="0" u="none" baseline="30000" dirty="0"/>
                        <a:t>2</a:t>
                      </a:r>
                    </a:p>
                  </a:txBody>
                  <a:tcPr anchor="ctr">
                    <a:solidFill>
                      <a:schemeClr val="tx1"/>
                    </a:solidFill>
                  </a:tcPr>
                </a:tc>
                <a:tc>
                  <a:txBody>
                    <a:bodyPr/>
                    <a:lstStyle/>
                    <a:p>
                      <a:pPr algn="l" rtl="0"/>
                      <a:r>
                        <a:rPr lang="es-US" sz="800" b="0" i="0" u="none" baseline="0" dirty="0">
                          <a:latin typeface="Webdings" pitchFamily="2" charset="2"/>
                          <a:ea typeface="Webdings" pitchFamily="2" charset="2"/>
                          <a:cs typeface="Webdings" pitchFamily="2" charset="2"/>
                        </a:rPr>
                        <a:t>n </a:t>
                      </a:r>
                      <a:r>
                        <a:rPr lang="es-US" sz="800" b="0" i="0" u="none" baseline="30000" dirty="0"/>
                        <a:t>2</a:t>
                      </a:r>
                    </a:p>
                  </a:txBody>
                  <a:tcPr anchor="ctr">
                    <a:solidFill>
                      <a:schemeClr val="tx1"/>
                    </a:solidFill>
                  </a:tcPr>
                </a:tc>
                <a:tc>
                  <a:txBody>
                    <a:bodyPr/>
                    <a:lstStyle/>
                    <a:p>
                      <a:pPr algn="l" rtl="0"/>
                      <a:r>
                        <a:rPr lang="es-US" sz="800" b="0" i="0" u="none" baseline="0">
                          <a:latin typeface="Webdings" pitchFamily="2" charset="2"/>
                          <a:ea typeface="Webdings" pitchFamily="2" charset="2"/>
                          <a:cs typeface="Webdings" pitchFamily="2" charset="2"/>
                        </a:rPr>
                        <a:t>n </a:t>
                      </a:r>
                      <a:r>
                        <a:rPr lang="es-US" sz="800" b="0" i="0" u="none" baseline="30000"/>
                        <a:t>2</a:t>
                      </a:r>
                    </a:p>
                  </a:txBody>
                  <a:tcPr anchor="ctr">
                    <a:solidFill>
                      <a:schemeClr val="tx1"/>
                    </a:solidFill>
                  </a:tcPr>
                </a:tc>
                <a:tc>
                  <a:txBody>
                    <a:bodyPr/>
                    <a:lstStyle/>
                    <a:p>
                      <a:pPr algn="l" rtl="0"/>
                      <a:r>
                        <a:rPr lang="es-US" sz="800" b="0" i="0" u="none" baseline="0">
                          <a:latin typeface="Webdings" pitchFamily="2" charset="2"/>
                          <a:ea typeface="Webdings" pitchFamily="2" charset="2"/>
                          <a:cs typeface="Webdings" pitchFamily="2" charset="2"/>
                        </a:rPr>
                        <a:t>n </a:t>
                      </a:r>
                      <a:r>
                        <a:rPr lang="es-US" sz="800" b="0" i="0" u="none" baseline="30000"/>
                        <a:t>2</a:t>
                      </a:r>
                    </a:p>
                  </a:txBody>
                  <a:tcPr anchor="ctr">
                    <a:solidFill>
                      <a:schemeClr val="tx1"/>
                    </a:solidFill>
                  </a:tcPr>
                </a:tc>
                <a:tc>
                  <a:txBody>
                    <a:bodyPr/>
                    <a:lstStyle/>
                    <a:p>
                      <a:pPr algn="l" rtl="0"/>
                      <a:r>
                        <a:rPr lang="es-US" sz="800" b="0" i="0" u="none" baseline="0">
                          <a:latin typeface="Webdings" pitchFamily="2" charset="2"/>
                          <a:ea typeface="Webdings" pitchFamily="2" charset="2"/>
                          <a:cs typeface="Webdings" pitchFamily="2" charset="2"/>
                        </a:rPr>
                        <a:t>n </a:t>
                      </a:r>
                      <a:r>
                        <a:rPr lang="es-US" sz="800" b="0" i="0" u="none" baseline="30000"/>
                        <a:t>2</a:t>
                      </a:r>
                    </a:p>
                  </a:txBody>
                  <a:tcPr anchor="ctr">
                    <a:solidFill>
                      <a:schemeClr val="tx1"/>
                    </a:solidFill>
                  </a:tcPr>
                </a:tc>
                <a:extLst>
                  <a:ext uri="{0D108BD9-81ED-4DB2-BD59-A6C34878D82A}">
                    <a16:rowId xmlns:a16="http://schemas.microsoft.com/office/drawing/2014/main" xmlns="" val="2003876479"/>
                  </a:ext>
                </a:extLst>
              </a:tr>
              <a:tr h="384048">
                <a:tc>
                  <a:txBody>
                    <a:bodyPr/>
                    <a:lstStyle/>
                    <a:p>
                      <a:pPr algn="l" rtl="0" fontAlgn="t"/>
                      <a:r>
                        <a:rPr lang="es-US" sz="800" b="1" i="0" u="none" strike="noStrike" baseline="0">
                          <a:solidFill>
                            <a:schemeClr val="bg1"/>
                          </a:solidFill>
                          <a:effectLst/>
                          <a:latin typeface="Poppins" pitchFamily="2" charset="77"/>
                          <a:ea typeface="Poppins" pitchFamily="2" charset="77"/>
                          <a:cs typeface="Poppins" pitchFamily="2" charset="77"/>
                        </a:rPr>
                        <a:t>Cobertura de ambulancia aérea de emergencia</a:t>
                      </a: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0" i="0" u="none" baseline="0">
                          <a:latin typeface="Webdings" pitchFamily="2" charset="2"/>
                          <a:ea typeface="Webdings" pitchFamily="2" charset="2"/>
                          <a:cs typeface="Webdings" pitchFamily="2" charset="2"/>
                        </a:rPr>
                        <a:t>n </a:t>
                      </a:r>
                      <a:r>
                        <a:rPr lang="es-US" sz="800" b="0" i="0" u="none" baseline="30000"/>
                        <a:t>2</a:t>
                      </a: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0" i="0" u="none" baseline="0" dirty="0">
                          <a:latin typeface="Webdings" pitchFamily="2" charset="2"/>
                          <a:ea typeface="Webdings" pitchFamily="2" charset="2"/>
                          <a:cs typeface="Webdings" pitchFamily="2" charset="2"/>
                        </a:rPr>
                        <a:t>n </a:t>
                      </a:r>
                      <a:r>
                        <a:rPr lang="es-US" sz="800" b="0" i="0" u="none" baseline="30000" dirty="0"/>
                        <a:t>2</a:t>
                      </a: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0" i="0" u="none" baseline="0">
                          <a:latin typeface="Webdings" pitchFamily="2" charset="2"/>
                          <a:ea typeface="Webdings" pitchFamily="2" charset="2"/>
                          <a:cs typeface="Webdings" pitchFamily="2" charset="2"/>
                        </a:rPr>
                        <a:t>n </a:t>
                      </a:r>
                      <a:r>
                        <a:rPr lang="es-US" sz="800" b="0" i="0" u="none" baseline="30000"/>
                        <a:t>2</a:t>
                      </a: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0" i="0" u="none" baseline="0">
                          <a:latin typeface="Webdings" pitchFamily="2" charset="2"/>
                          <a:ea typeface="Webdings" pitchFamily="2" charset="2"/>
                          <a:cs typeface="Webdings" pitchFamily="2" charset="2"/>
                        </a:rPr>
                        <a:t>n </a:t>
                      </a:r>
                      <a:r>
                        <a:rPr lang="es-US" sz="800" b="0" i="0" u="none" baseline="30000"/>
                        <a:t>2</a:t>
                      </a: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0" i="0" u="none" baseline="0">
                          <a:latin typeface="Webdings" pitchFamily="2" charset="2"/>
                          <a:ea typeface="Webdings" pitchFamily="2" charset="2"/>
                          <a:cs typeface="Webdings" pitchFamily="2" charset="2"/>
                        </a:rPr>
                        <a:t>n </a:t>
                      </a:r>
                      <a:r>
                        <a:rPr lang="es-US" sz="800" b="0" i="0" u="none" baseline="30000"/>
                        <a:t>2</a:t>
                      </a:r>
                    </a:p>
                  </a:txBody>
                  <a:tcPr anchor="ctr">
                    <a:solidFill>
                      <a:schemeClr val="bg2">
                        <a:alpha val="5000"/>
                      </a:schemeClr>
                    </a:solidFill>
                  </a:tcPr>
                </a:tc>
                <a:extLst>
                  <a:ext uri="{0D108BD9-81ED-4DB2-BD59-A6C34878D82A}">
                    <a16:rowId xmlns:a16="http://schemas.microsoft.com/office/drawing/2014/main" xmlns="" val="2031170236"/>
                  </a:ext>
                </a:extLst>
              </a:tr>
              <a:tr h="384048">
                <a:tc>
                  <a:txBody>
                    <a:bodyPr/>
                    <a:lstStyle/>
                    <a:p>
                      <a:pPr algn="l" rtl="0" fontAlgn="t"/>
                      <a:r>
                        <a:rPr lang="es-US" sz="800" b="1" i="0" u="none" strike="noStrike" baseline="0">
                          <a:solidFill>
                            <a:schemeClr val="bg1"/>
                          </a:solidFill>
                          <a:effectLst/>
                          <a:latin typeface="Poppins" pitchFamily="2" charset="77"/>
                          <a:ea typeface="Poppins" pitchFamily="2" charset="77"/>
                          <a:cs typeface="Poppins" pitchFamily="2" charset="77"/>
                        </a:rPr>
                        <a:t>Cobertura de ambulancia de hospital a hospital</a:t>
                      </a: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0" i="0" u="none" baseline="0">
                          <a:latin typeface="Webdings" pitchFamily="2" charset="2"/>
                          <a:ea typeface="Webdings" pitchFamily="2" charset="2"/>
                          <a:cs typeface="Webdings" pitchFamily="2" charset="2"/>
                        </a:rPr>
                        <a:t>n </a:t>
                      </a:r>
                      <a:r>
                        <a:rPr lang="es-US" sz="800" b="0" i="0" u="none" baseline="30000"/>
                        <a:t>2</a:t>
                      </a: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0" i="0" u="none" baseline="0" dirty="0">
                          <a:latin typeface="Webdings" pitchFamily="2" charset="2"/>
                          <a:ea typeface="Webdings" pitchFamily="2" charset="2"/>
                          <a:cs typeface="Webdings" pitchFamily="2" charset="2"/>
                        </a:rPr>
                        <a:t>n </a:t>
                      </a:r>
                      <a:r>
                        <a:rPr lang="es-US" sz="800" b="0" i="0" u="none" baseline="30000" dirty="0"/>
                        <a:t>2</a:t>
                      </a: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0" i="0" u="none" baseline="0">
                          <a:latin typeface="Webdings" pitchFamily="2" charset="2"/>
                          <a:ea typeface="Webdings" pitchFamily="2" charset="2"/>
                          <a:cs typeface="Webdings" pitchFamily="2" charset="2"/>
                        </a:rPr>
                        <a:t>n </a:t>
                      </a:r>
                      <a:r>
                        <a:rPr lang="es-US" sz="800" b="0" i="0" u="none" baseline="30000"/>
                        <a:t>2</a:t>
                      </a: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0" i="0" u="none" baseline="0">
                          <a:latin typeface="Webdings" pitchFamily="2" charset="2"/>
                          <a:ea typeface="Webdings" pitchFamily="2" charset="2"/>
                          <a:cs typeface="Webdings" pitchFamily="2" charset="2"/>
                        </a:rPr>
                        <a:t>n </a:t>
                      </a:r>
                      <a:r>
                        <a:rPr lang="es-US" sz="800" b="0" i="0" u="none" baseline="30000"/>
                        <a:t>2</a:t>
                      </a: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0" i="0" u="none" baseline="0">
                          <a:latin typeface="Webdings" pitchFamily="2" charset="2"/>
                          <a:ea typeface="Webdings" pitchFamily="2" charset="2"/>
                          <a:cs typeface="Webdings" pitchFamily="2" charset="2"/>
                        </a:rPr>
                        <a:t>n </a:t>
                      </a:r>
                      <a:r>
                        <a:rPr lang="es-US" sz="800" b="0" i="0" u="none" baseline="30000"/>
                        <a:t>2</a:t>
                      </a:r>
                    </a:p>
                  </a:txBody>
                  <a:tcPr anchor="ctr">
                    <a:solidFill>
                      <a:schemeClr val="tx1"/>
                    </a:solidFill>
                  </a:tcPr>
                </a:tc>
                <a:extLst>
                  <a:ext uri="{0D108BD9-81ED-4DB2-BD59-A6C34878D82A}">
                    <a16:rowId xmlns:a16="http://schemas.microsoft.com/office/drawing/2014/main" xmlns="" val="3437938605"/>
                  </a:ext>
                </a:extLst>
              </a:tr>
              <a:tr h="384048">
                <a:tc>
                  <a:txBody>
                    <a:bodyPr/>
                    <a:lstStyle/>
                    <a:p>
                      <a:pPr algn="l" rtl="0" fontAlgn="t"/>
                      <a:r>
                        <a:rPr lang="es-US" sz="800" b="1" i="0" u="none" strike="noStrike" baseline="0">
                          <a:solidFill>
                            <a:schemeClr val="bg1"/>
                          </a:solidFill>
                          <a:effectLst/>
                          <a:latin typeface="Poppins" pitchFamily="2" charset="77"/>
                          <a:ea typeface="Poppins" pitchFamily="2" charset="77"/>
                          <a:cs typeface="Poppins" pitchFamily="2" charset="77"/>
                        </a:rPr>
                        <a:t>Cobertura de repatriación cerca de casa</a:t>
                      </a:r>
                    </a:p>
                  </a:txBody>
                  <a:tcPr anchor="ctr">
                    <a:solidFill>
                      <a:schemeClr val="bg2">
                        <a:alpha val="5000"/>
                      </a:schemeClr>
                    </a:solidFill>
                  </a:tcPr>
                </a:tc>
                <a:tc>
                  <a:txBody>
                    <a:bodyPr/>
                    <a:lstStyle/>
                    <a:p>
                      <a:endParaRPr lang="es-US" sz="800" dirty="0"/>
                    </a:p>
                  </a:txBody>
                  <a:tcPr anchor="ctr">
                    <a:solidFill>
                      <a:schemeClr val="bg2">
                        <a:alpha val="5000"/>
                      </a:schemeClr>
                    </a:solidFill>
                  </a:tcPr>
                </a:tc>
                <a:tc>
                  <a:txBody>
                    <a:bodyPr/>
                    <a:lstStyle/>
                    <a:p>
                      <a:pPr algn="l" rtl="0"/>
                      <a:r>
                        <a:rPr lang="es-US" sz="800" b="0" i="0" u="none" baseline="0" dirty="0">
                          <a:latin typeface="Webdings" pitchFamily="2" charset="2"/>
                          <a:ea typeface="Webdings" pitchFamily="2" charset="2"/>
                          <a:cs typeface="Webdings" pitchFamily="2" charset="2"/>
                        </a:rPr>
                        <a:t>n </a:t>
                      </a:r>
                      <a:r>
                        <a:rPr lang="es-US" sz="800" b="0" i="0" u="none" baseline="30000" dirty="0"/>
                        <a:t>2</a:t>
                      </a:r>
                    </a:p>
                  </a:txBody>
                  <a:tcPr anchor="ctr">
                    <a:solidFill>
                      <a:schemeClr val="bg2">
                        <a:alpha val="5000"/>
                      </a:schemeClr>
                    </a:solidFill>
                  </a:tcPr>
                </a:tc>
                <a:tc>
                  <a:txBody>
                    <a:bodyPr/>
                    <a:lstStyle/>
                    <a:p>
                      <a:pPr algn="l" rtl="0"/>
                      <a:r>
                        <a:rPr lang="es-US" sz="800" b="0" i="0" u="none" baseline="0">
                          <a:latin typeface="Webdings" pitchFamily="2" charset="2"/>
                          <a:ea typeface="Webdings" pitchFamily="2" charset="2"/>
                          <a:cs typeface="Webdings" pitchFamily="2" charset="2"/>
                        </a:rPr>
                        <a:t>n </a:t>
                      </a:r>
                      <a:r>
                        <a:rPr lang="es-US" sz="800" b="0" i="0" u="none" baseline="30000"/>
                        <a:t>3</a:t>
                      </a:r>
                    </a:p>
                  </a:txBody>
                  <a:tcPr anchor="ctr">
                    <a:solidFill>
                      <a:schemeClr val="bg2">
                        <a:alpha val="5000"/>
                      </a:schemeClr>
                    </a:solidFill>
                  </a:tcPr>
                </a:tc>
                <a:tc>
                  <a:txBody>
                    <a:bodyPr/>
                    <a:lstStyle/>
                    <a:p>
                      <a:pPr algn="l" rtl="0"/>
                      <a:r>
                        <a:rPr lang="es-US" sz="800" b="0" i="0" u="none" baseline="0">
                          <a:latin typeface="Webdings" pitchFamily="2" charset="2"/>
                          <a:ea typeface="Webdings" pitchFamily="2" charset="2"/>
                          <a:cs typeface="Webdings" pitchFamily="2" charset="2"/>
                        </a:rPr>
                        <a:t>n </a:t>
                      </a:r>
                      <a:r>
                        <a:rPr lang="es-US" sz="800" b="0" i="0" u="none" baseline="30000"/>
                        <a:t>4</a:t>
                      </a:r>
                    </a:p>
                  </a:txBody>
                  <a:tcPr anchor="ctr">
                    <a:solidFill>
                      <a:schemeClr val="bg2">
                        <a:alpha val="5000"/>
                      </a:schemeClr>
                    </a:solidFill>
                  </a:tcPr>
                </a:tc>
                <a:tc>
                  <a:txBody>
                    <a:bodyPr/>
                    <a:lstStyle/>
                    <a:p>
                      <a:endParaRPr lang="es-US" sz="800" dirty="0"/>
                    </a:p>
                  </a:txBody>
                  <a:tcPr anchor="ctr">
                    <a:solidFill>
                      <a:schemeClr val="bg2">
                        <a:alpha val="5000"/>
                      </a:schemeClr>
                    </a:solidFill>
                  </a:tcPr>
                </a:tc>
                <a:extLst>
                  <a:ext uri="{0D108BD9-81ED-4DB2-BD59-A6C34878D82A}">
                    <a16:rowId xmlns:a16="http://schemas.microsoft.com/office/drawing/2014/main" xmlns="" val="1061391966"/>
                  </a:ext>
                </a:extLst>
              </a:tr>
              <a:tr h="384048">
                <a:tc>
                  <a:txBody>
                    <a:bodyPr/>
                    <a:lstStyle/>
                    <a:p>
                      <a:pPr algn="l" rtl="0" fontAlgn="t"/>
                      <a:r>
                        <a:rPr lang="es-US" sz="800" b="1" i="0" u="none" strike="noStrike" baseline="0">
                          <a:solidFill>
                            <a:schemeClr val="bg1"/>
                          </a:solidFill>
                          <a:effectLst/>
                          <a:latin typeface="Poppins" pitchFamily="2" charset="77"/>
                          <a:ea typeface="Poppins" pitchFamily="2" charset="77"/>
                          <a:cs typeface="Poppins" pitchFamily="2" charset="77"/>
                        </a:rPr>
                        <a:t>Cobertura de transporte de regreso de menores</a:t>
                      </a:r>
                    </a:p>
                  </a:txBody>
                  <a:tcPr anchor="ctr">
                    <a:solidFill>
                      <a:schemeClr val="tx1"/>
                    </a:solidFill>
                  </a:tcPr>
                </a:tc>
                <a:tc>
                  <a:txBody>
                    <a:bodyPr/>
                    <a:lstStyle/>
                    <a:p>
                      <a:endParaRPr lang="es-US" sz="800"/>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endParaRPr lang="es-US" sz="800" baseline="30000" dirty="0">
                        <a:latin typeface="Poppins" pitchFamily="2" charset="77"/>
                        <a:cs typeface="Poppins" pitchFamily="2" charset="77"/>
                      </a:endParaRP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0" i="0" u="none" baseline="0">
                          <a:latin typeface="Webdings" pitchFamily="2" charset="2"/>
                          <a:ea typeface="Webdings" pitchFamily="2" charset="2"/>
                          <a:cs typeface="Webdings" pitchFamily="2" charset="2"/>
                        </a:rPr>
                        <a:t>n </a:t>
                      </a:r>
                      <a:r>
                        <a:rPr lang="es-US" sz="800" b="0" i="0" u="none" baseline="30000"/>
                        <a:t>3</a:t>
                      </a: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0" i="0" u="none" baseline="0">
                          <a:latin typeface="Webdings" pitchFamily="2" charset="2"/>
                          <a:ea typeface="Webdings" pitchFamily="2" charset="2"/>
                          <a:cs typeface="Webdings" pitchFamily="2" charset="2"/>
                        </a:rPr>
                        <a:t>n </a:t>
                      </a:r>
                      <a:r>
                        <a:rPr lang="es-US" sz="800" b="0" i="0" u="none" baseline="30000"/>
                        <a:t>3</a:t>
                      </a:r>
                    </a:p>
                  </a:txBody>
                  <a:tcPr anchor="ctr">
                    <a:solidFill>
                      <a:schemeClr val="tx1"/>
                    </a:solidFill>
                  </a:tcPr>
                </a:tc>
                <a:tc>
                  <a:txBody>
                    <a:bodyPr/>
                    <a:lstStyle/>
                    <a:p>
                      <a:endParaRPr lang="es-US" sz="800" baseline="30000" dirty="0">
                        <a:latin typeface="Poppins" pitchFamily="2" charset="77"/>
                        <a:cs typeface="Poppins" pitchFamily="2" charset="77"/>
                      </a:endParaRPr>
                    </a:p>
                  </a:txBody>
                  <a:tcPr anchor="ctr">
                    <a:solidFill>
                      <a:schemeClr val="tx1"/>
                    </a:solidFill>
                  </a:tcPr>
                </a:tc>
                <a:extLst>
                  <a:ext uri="{0D108BD9-81ED-4DB2-BD59-A6C34878D82A}">
                    <a16:rowId xmlns:a16="http://schemas.microsoft.com/office/drawing/2014/main" xmlns="" val="3309102074"/>
                  </a:ext>
                </a:extLst>
              </a:tr>
              <a:tr h="384048">
                <a:tc>
                  <a:txBody>
                    <a:bodyPr/>
                    <a:lstStyle/>
                    <a:p>
                      <a:pPr algn="l" rtl="0" fontAlgn="t"/>
                      <a:r>
                        <a:rPr lang="es-US" sz="800" b="1" i="0" u="none" strike="noStrike" baseline="0">
                          <a:solidFill>
                            <a:schemeClr val="bg1"/>
                          </a:solidFill>
                          <a:effectLst/>
                          <a:latin typeface="Poppins" pitchFamily="2" charset="77"/>
                          <a:ea typeface="Poppins" pitchFamily="2" charset="77"/>
                          <a:cs typeface="Poppins" pitchFamily="2" charset="77"/>
                        </a:rPr>
                        <a:t>Cobertura de transporte de regreso de mascotas</a:t>
                      </a:r>
                    </a:p>
                  </a:txBody>
                  <a:tcPr anchor="ctr">
                    <a:solidFill>
                      <a:schemeClr val="bg2">
                        <a:alpha val="5000"/>
                      </a:schemeClr>
                    </a:solidFill>
                  </a:tcPr>
                </a:tc>
                <a:tc>
                  <a:txBody>
                    <a:bodyPr/>
                    <a:lstStyle/>
                    <a:p>
                      <a:endParaRPr lang="es-US" sz="800"/>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endParaRPr lang="es-US" sz="800" baseline="30000" dirty="0">
                        <a:latin typeface="Poppins" pitchFamily="2" charset="77"/>
                        <a:cs typeface="Poppins" pitchFamily="2" charset="77"/>
                      </a:endParaRP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0" i="0" u="none" baseline="0" dirty="0">
                          <a:latin typeface="Webdings" pitchFamily="2" charset="2"/>
                          <a:ea typeface="Webdings" pitchFamily="2" charset="2"/>
                          <a:cs typeface="Webdings" pitchFamily="2" charset="2"/>
                        </a:rPr>
                        <a:t>n </a:t>
                      </a:r>
                      <a:r>
                        <a:rPr lang="es-US" sz="800" b="0" i="0" u="none" baseline="30000" dirty="0"/>
                        <a:t>3</a:t>
                      </a: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0" i="0" u="none" baseline="0">
                          <a:latin typeface="Webdings" pitchFamily="2" charset="2"/>
                          <a:ea typeface="Webdings" pitchFamily="2" charset="2"/>
                          <a:cs typeface="Webdings" pitchFamily="2" charset="2"/>
                        </a:rPr>
                        <a:t>n </a:t>
                      </a:r>
                      <a:r>
                        <a:rPr lang="es-US" sz="800" b="0" i="0" u="none" baseline="30000"/>
                        <a:t>3</a:t>
                      </a: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endParaRPr lang="es-US" sz="800" baseline="30000" dirty="0">
                        <a:latin typeface="Poppins" pitchFamily="2" charset="77"/>
                        <a:cs typeface="Poppins" pitchFamily="2" charset="77"/>
                      </a:endParaRPr>
                    </a:p>
                  </a:txBody>
                  <a:tcPr anchor="ctr">
                    <a:solidFill>
                      <a:schemeClr val="bg2">
                        <a:alpha val="5000"/>
                      </a:schemeClr>
                    </a:solidFill>
                  </a:tcPr>
                </a:tc>
                <a:extLst>
                  <a:ext uri="{0D108BD9-81ED-4DB2-BD59-A6C34878D82A}">
                    <a16:rowId xmlns:a16="http://schemas.microsoft.com/office/drawing/2014/main" xmlns="" val="3117632133"/>
                  </a:ext>
                </a:extLst>
              </a:tr>
              <a:tr h="384048">
                <a:tc>
                  <a:txBody>
                    <a:bodyPr/>
                    <a:lstStyle/>
                    <a:p>
                      <a:pPr algn="l" rtl="0" fontAlgn="t"/>
                      <a:r>
                        <a:rPr lang="es-US" sz="800" b="1" i="0" u="none" strike="noStrike" baseline="0">
                          <a:solidFill>
                            <a:schemeClr val="bg1"/>
                          </a:solidFill>
                          <a:effectLst/>
                          <a:latin typeface="Poppins" pitchFamily="2" charset="77"/>
                          <a:ea typeface="Poppins" pitchFamily="2" charset="77"/>
                          <a:cs typeface="Poppins" pitchFamily="2" charset="77"/>
                        </a:rPr>
                        <a:t>Cobertura de transporte para atención continua después del ingreso</a:t>
                      </a:r>
                    </a:p>
                  </a:txBody>
                  <a:tcPr anchor="ctr">
                    <a:solidFill>
                      <a:schemeClr val="tx1"/>
                    </a:solidFill>
                  </a:tcPr>
                </a:tc>
                <a:tc>
                  <a:txBody>
                    <a:bodyPr/>
                    <a:lstStyle/>
                    <a:p>
                      <a:endParaRPr lang="es-US" sz="800" dirty="0"/>
                    </a:p>
                  </a:txBody>
                  <a:tcPr anchor="ctr">
                    <a:solidFill>
                      <a:schemeClr val="tx1"/>
                    </a:solidFill>
                  </a:tcPr>
                </a:tc>
                <a:tc>
                  <a:txBody>
                    <a:bodyPr/>
                    <a:lstStyle/>
                    <a:p>
                      <a:endParaRPr lang="es-US" sz="800" dirty="0"/>
                    </a:p>
                  </a:txBody>
                  <a:tcPr anchor="ctr">
                    <a:solidFill>
                      <a:schemeClr val="tx1"/>
                    </a:solidFill>
                  </a:tcPr>
                </a:tc>
                <a:tc>
                  <a:txBody>
                    <a:bodyPr/>
                    <a:lstStyle/>
                    <a:p>
                      <a:pPr algn="l" rtl="0"/>
                      <a:r>
                        <a:rPr lang="es-US" sz="800" b="0" i="0" u="none" baseline="0" dirty="0">
                          <a:latin typeface="Webdings" pitchFamily="2" charset="2"/>
                          <a:ea typeface="Webdings" pitchFamily="2" charset="2"/>
                          <a:cs typeface="Webdings" pitchFamily="2" charset="2"/>
                        </a:rPr>
                        <a:t>n </a:t>
                      </a:r>
                      <a:r>
                        <a:rPr lang="es-US" sz="800" b="0" i="0" u="none" baseline="30000" dirty="0"/>
                        <a:t>1</a:t>
                      </a:r>
                    </a:p>
                  </a:txBody>
                  <a:tcPr anchor="ctr">
                    <a:solidFill>
                      <a:schemeClr val="tx1"/>
                    </a:solidFill>
                  </a:tcPr>
                </a:tc>
                <a:tc>
                  <a:txBody>
                    <a:bodyPr/>
                    <a:lstStyle/>
                    <a:p>
                      <a:endParaRPr lang="es-US" sz="800"/>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0" i="0" u="none" baseline="0">
                          <a:latin typeface="Webdings" pitchFamily="2" charset="2"/>
                          <a:ea typeface="Webdings" pitchFamily="2" charset="2"/>
                          <a:cs typeface="Webdings" pitchFamily="2" charset="2"/>
                        </a:rPr>
                        <a:t>n </a:t>
                      </a:r>
                      <a:r>
                        <a:rPr lang="es-US" sz="800" b="0" i="0" u="none" baseline="30000"/>
                        <a:t>1</a:t>
                      </a:r>
                    </a:p>
                  </a:txBody>
                  <a:tcPr anchor="ctr">
                    <a:solidFill>
                      <a:schemeClr val="tx1"/>
                    </a:solidFill>
                  </a:tcPr>
                </a:tc>
                <a:extLst>
                  <a:ext uri="{0D108BD9-81ED-4DB2-BD59-A6C34878D82A}">
                    <a16:rowId xmlns:a16="http://schemas.microsoft.com/office/drawing/2014/main" xmlns="" val="123230550"/>
                  </a:ext>
                </a:extLst>
              </a:tr>
              <a:tr h="384048">
                <a:tc>
                  <a:txBody>
                    <a:bodyPr/>
                    <a:lstStyle/>
                    <a:p>
                      <a:pPr algn="l" rtl="0" fontAlgn="t"/>
                      <a:r>
                        <a:rPr lang="es-US" sz="800" b="1" i="0" u="none" strike="noStrike" baseline="0" dirty="0">
                          <a:solidFill>
                            <a:schemeClr val="bg1"/>
                          </a:solidFill>
                          <a:effectLst/>
                          <a:latin typeface="Poppins" pitchFamily="2" charset="77"/>
                          <a:ea typeface="Poppins" pitchFamily="2" charset="77"/>
                          <a:cs typeface="Poppins" pitchFamily="2" charset="77"/>
                        </a:rPr>
                        <a:t>Protección de gastos por enfermedad mientras está fuera de casa</a:t>
                      </a:r>
                    </a:p>
                  </a:txBody>
                  <a:tcPr anchor="ctr">
                    <a:solidFill>
                      <a:schemeClr val="bg2">
                        <a:alpha val="5000"/>
                      </a:schemeClr>
                    </a:solidFill>
                  </a:tcPr>
                </a:tc>
                <a:tc>
                  <a:txBody>
                    <a:bodyPr/>
                    <a:lstStyle/>
                    <a:p>
                      <a:endParaRPr lang="es-US" sz="800" dirty="0"/>
                    </a:p>
                  </a:txBody>
                  <a:tcPr anchor="ctr">
                    <a:solidFill>
                      <a:schemeClr val="bg2">
                        <a:alpha val="5000"/>
                      </a:schemeClr>
                    </a:solidFill>
                  </a:tcPr>
                </a:tc>
                <a:tc>
                  <a:txBody>
                    <a:bodyPr/>
                    <a:lstStyle/>
                    <a:p>
                      <a:endParaRPr lang="es-US" sz="800" dirty="0"/>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0" i="0" u="none" baseline="0" dirty="0">
                          <a:latin typeface="Webdings" pitchFamily="2" charset="2"/>
                          <a:ea typeface="Webdings" pitchFamily="2" charset="2"/>
                          <a:cs typeface="Webdings" pitchFamily="2" charset="2"/>
                        </a:rPr>
                        <a:t>n </a:t>
                      </a:r>
                      <a:r>
                        <a:rPr lang="es-US" sz="800" b="0" i="0" u="none" baseline="30000" dirty="0"/>
                        <a:t>4</a:t>
                      </a:r>
                    </a:p>
                  </a:txBody>
                  <a:tcPr anchor="ctr">
                    <a:solidFill>
                      <a:schemeClr val="bg2">
                        <a:alpha val="5000"/>
                      </a:schemeClr>
                    </a:solidFill>
                  </a:tcPr>
                </a:tc>
                <a:tc>
                  <a:txBody>
                    <a:bodyPr/>
                    <a:lstStyle/>
                    <a:p>
                      <a:endParaRPr lang="es-US" sz="800" dirty="0"/>
                    </a:p>
                  </a:txBody>
                  <a:tcPr anchor="ctr">
                    <a:solidFill>
                      <a:schemeClr val="bg2">
                        <a:alpha val="5000"/>
                      </a:schemeClr>
                    </a:solidFill>
                  </a:tcPr>
                </a:tc>
                <a:tc>
                  <a:txBody>
                    <a:bodyPr/>
                    <a:lstStyle/>
                    <a:p>
                      <a:endParaRPr lang="es-US" sz="800" dirty="0"/>
                    </a:p>
                  </a:txBody>
                  <a:tcPr anchor="ctr">
                    <a:solidFill>
                      <a:schemeClr val="bg2">
                        <a:alpha val="5000"/>
                      </a:schemeClr>
                    </a:solidFill>
                  </a:tcPr>
                </a:tc>
                <a:extLst>
                  <a:ext uri="{0D108BD9-81ED-4DB2-BD59-A6C34878D82A}">
                    <a16:rowId xmlns:a16="http://schemas.microsoft.com/office/drawing/2014/main" xmlns="" val="3941727503"/>
                  </a:ext>
                </a:extLst>
              </a:tr>
              <a:tr h="384048">
                <a:tc>
                  <a:txBody>
                    <a:bodyPr/>
                    <a:lstStyle/>
                    <a:p>
                      <a:pPr algn="l" rtl="0" fontAlgn="t"/>
                      <a:r>
                        <a:rPr lang="es-US" sz="800" b="1" i="0" u="none" strike="noStrike" baseline="0">
                          <a:solidFill>
                            <a:schemeClr val="bg1"/>
                          </a:solidFill>
                          <a:effectLst/>
                          <a:latin typeface="Poppins" pitchFamily="2" charset="77"/>
                          <a:ea typeface="Poppins" pitchFamily="2" charset="77"/>
                          <a:cs typeface="Poppins" pitchFamily="2" charset="77"/>
                        </a:rPr>
                        <a:t>Cobertura de transporte de regreso de pacientes</a:t>
                      </a:r>
                    </a:p>
                  </a:txBody>
                  <a:tcPr anchor="ctr">
                    <a:solidFill>
                      <a:schemeClr val="tx1"/>
                    </a:solidFill>
                  </a:tcPr>
                </a:tc>
                <a:tc>
                  <a:txBody>
                    <a:bodyPr/>
                    <a:lstStyle/>
                    <a:p>
                      <a:endParaRPr lang="es-US" sz="800" dirty="0"/>
                    </a:p>
                  </a:txBody>
                  <a:tcPr anchor="ctr">
                    <a:solidFill>
                      <a:schemeClr val="tx1"/>
                    </a:solidFill>
                  </a:tcPr>
                </a:tc>
                <a:tc>
                  <a:txBody>
                    <a:bodyPr/>
                    <a:lstStyle/>
                    <a:p>
                      <a:endParaRPr lang="es-US" sz="800"/>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endParaRPr lang="es-US" sz="800" baseline="30000" dirty="0">
                        <a:latin typeface="Poppins" pitchFamily="2" charset="77"/>
                        <a:cs typeface="Poppins" pitchFamily="2" charset="77"/>
                      </a:endParaRPr>
                    </a:p>
                  </a:txBody>
                  <a:tcPr anchor="ctr">
                    <a:solidFill>
                      <a:schemeClr val="tx1"/>
                    </a:solidFill>
                  </a:tcPr>
                </a:tc>
                <a:tc>
                  <a:txBody>
                    <a:bodyPr/>
                    <a:lstStyle/>
                    <a:p>
                      <a:pPr algn="l" rtl="0"/>
                      <a:r>
                        <a:rPr lang="es-US" sz="800" b="0" i="0" u="none" baseline="0">
                          <a:latin typeface="Webdings" pitchFamily="2" charset="2"/>
                          <a:ea typeface="Webdings" pitchFamily="2" charset="2"/>
                          <a:cs typeface="Webdings" pitchFamily="2" charset="2"/>
                        </a:rPr>
                        <a:t>n </a:t>
                      </a:r>
                      <a:r>
                        <a:rPr lang="es-US" sz="800" b="0" i="0" u="none" baseline="30000"/>
                        <a:t>4</a:t>
                      </a:r>
                    </a:p>
                  </a:txBody>
                  <a:tcPr anchor="ctr">
                    <a:solidFill>
                      <a:schemeClr val="tx1"/>
                    </a:solidFill>
                  </a:tcPr>
                </a:tc>
                <a:tc>
                  <a:txBody>
                    <a:bodyPr/>
                    <a:lstStyle/>
                    <a:p>
                      <a:endParaRPr lang="es-US" sz="800" dirty="0"/>
                    </a:p>
                  </a:txBody>
                  <a:tcPr anchor="ctr">
                    <a:solidFill>
                      <a:schemeClr val="tx1"/>
                    </a:solidFill>
                  </a:tcPr>
                </a:tc>
                <a:extLst>
                  <a:ext uri="{0D108BD9-81ED-4DB2-BD59-A6C34878D82A}">
                    <a16:rowId xmlns:a16="http://schemas.microsoft.com/office/drawing/2014/main" xmlns="" val="1010010221"/>
                  </a:ext>
                </a:extLst>
              </a:tr>
              <a:tr h="384048">
                <a:tc>
                  <a:txBody>
                    <a:bodyPr/>
                    <a:lstStyle/>
                    <a:p>
                      <a:pPr algn="l" rtl="0" fontAlgn="t"/>
                      <a:r>
                        <a:rPr lang="es-US" sz="800" b="1" i="0" u="none" strike="noStrike" baseline="0">
                          <a:solidFill>
                            <a:schemeClr val="bg1"/>
                          </a:solidFill>
                          <a:effectLst/>
                          <a:latin typeface="Poppins" pitchFamily="2" charset="77"/>
                          <a:ea typeface="Poppins" pitchFamily="2" charset="77"/>
                          <a:cs typeface="Poppins" pitchFamily="2" charset="77"/>
                        </a:rPr>
                        <a:t>Cobertura de transporte de emergencia de acompañantes</a:t>
                      </a:r>
                    </a:p>
                  </a:txBody>
                  <a:tcPr anchor="ctr">
                    <a:solidFill>
                      <a:schemeClr val="bg2">
                        <a:alpha val="5000"/>
                      </a:schemeClr>
                    </a:solidFill>
                  </a:tcPr>
                </a:tc>
                <a:tc>
                  <a:txBody>
                    <a:bodyPr/>
                    <a:lstStyle/>
                    <a:p>
                      <a:endParaRPr lang="es-US" sz="800" dirty="0"/>
                    </a:p>
                  </a:txBody>
                  <a:tcPr anchor="ctr">
                    <a:solidFill>
                      <a:schemeClr val="bg2">
                        <a:alpha val="5000"/>
                      </a:schemeClr>
                    </a:solidFill>
                  </a:tcPr>
                </a:tc>
                <a:tc>
                  <a:txBody>
                    <a:bodyPr/>
                    <a:lstStyle/>
                    <a:p>
                      <a:endParaRPr lang="es-US" sz="800"/>
                    </a:p>
                  </a:txBody>
                  <a:tcPr anchor="ctr">
                    <a:solidFill>
                      <a:schemeClr val="bg2">
                        <a:alpha val="5000"/>
                      </a:schemeClr>
                    </a:solidFill>
                  </a:tcPr>
                </a:tc>
                <a:tc>
                  <a:txBody>
                    <a:bodyPr/>
                    <a:lstStyle/>
                    <a:p>
                      <a:endParaRPr lang="es-US" sz="800" dirty="0"/>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0" i="0" u="none" baseline="0">
                          <a:latin typeface="Webdings" pitchFamily="2" charset="2"/>
                          <a:ea typeface="Webdings" pitchFamily="2" charset="2"/>
                          <a:cs typeface="Webdings" pitchFamily="2" charset="2"/>
                        </a:rPr>
                        <a:t>n </a:t>
                      </a:r>
                      <a:r>
                        <a:rPr lang="es-US" sz="800" b="0" i="0" u="none" baseline="30000"/>
                        <a:t>3</a:t>
                      </a:r>
                    </a:p>
                  </a:txBody>
                  <a:tcPr anchor="ctr">
                    <a:solidFill>
                      <a:schemeClr val="bg2">
                        <a:alpha val="5000"/>
                      </a:schemeClr>
                    </a:solidFill>
                  </a:tcPr>
                </a:tc>
                <a:tc>
                  <a:txBody>
                    <a:bodyPr/>
                    <a:lstStyle/>
                    <a:p>
                      <a:endParaRPr lang="es-US" sz="800" dirty="0"/>
                    </a:p>
                  </a:txBody>
                  <a:tcPr anchor="ctr">
                    <a:solidFill>
                      <a:schemeClr val="bg2">
                        <a:alpha val="5000"/>
                      </a:schemeClr>
                    </a:solidFill>
                  </a:tcPr>
                </a:tc>
                <a:extLst>
                  <a:ext uri="{0D108BD9-81ED-4DB2-BD59-A6C34878D82A}">
                    <a16:rowId xmlns:a16="http://schemas.microsoft.com/office/drawing/2014/main" xmlns="" val="1942163356"/>
                  </a:ext>
                </a:extLst>
              </a:tr>
              <a:tr h="384048">
                <a:tc>
                  <a:txBody>
                    <a:bodyPr/>
                    <a:lstStyle/>
                    <a:p>
                      <a:pPr algn="l" rtl="0" fontAlgn="t"/>
                      <a:r>
                        <a:rPr lang="es-US" sz="800" b="1" i="0" u="none" strike="noStrike" baseline="0">
                          <a:solidFill>
                            <a:schemeClr val="bg1"/>
                          </a:solidFill>
                          <a:effectLst/>
                          <a:latin typeface="Poppins" pitchFamily="2" charset="77"/>
                          <a:ea typeface="Poppins" pitchFamily="2" charset="77"/>
                          <a:cs typeface="Poppins" pitchFamily="2" charset="77"/>
                        </a:rPr>
                        <a:t>Cobertura de transporte para visitas en el hospital</a:t>
                      </a:r>
                    </a:p>
                  </a:txBody>
                  <a:tcPr anchor="ctr">
                    <a:solidFill>
                      <a:schemeClr val="tx1"/>
                    </a:solidFill>
                  </a:tcPr>
                </a:tc>
                <a:tc>
                  <a:txBody>
                    <a:bodyPr/>
                    <a:lstStyle/>
                    <a:p>
                      <a:endParaRPr lang="es-US" sz="800" dirty="0"/>
                    </a:p>
                  </a:txBody>
                  <a:tcPr anchor="ctr">
                    <a:solidFill>
                      <a:schemeClr val="tx1"/>
                    </a:solidFill>
                  </a:tcPr>
                </a:tc>
                <a:tc>
                  <a:txBody>
                    <a:bodyPr/>
                    <a:lstStyle/>
                    <a:p>
                      <a:endParaRPr lang="es-US" sz="800"/>
                    </a:p>
                  </a:txBody>
                  <a:tcPr anchor="ctr">
                    <a:solidFill>
                      <a:schemeClr val="tx1"/>
                    </a:solidFill>
                  </a:tcPr>
                </a:tc>
                <a:tc>
                  <a:txBody>
                    <a:bodyPr/>
                    <a:lstStyle/>
                    <a:p>
                      <a:endParaRPr lang="es-US" sz="800" dirty="0"/>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0" i="0" u="none" baseline="0">
                          <a:latin typeface="Webdings" pitchFamily="2" charset="2"/>
                          <a:ea typeface="Webdings" pitchFamily="2" charset="2"/>
                          <a:cs typeface="Webdings" pitchFamily="2" charset="2"/>
                        </a:rPr>
                        <a:t>n </a:t>
                      </a:r>
                      <a:r>
                        <a:rPr lang="es-US" sz="800" b="0" i="0" u="none" baseline="30000"/>
                        <a:t>3</a:t>
                      </a:r>
                    </a:p>
                  </a:txBody>
                  <a:tcPr anchor="ctr">
                    <a:solidFill>
                      <a:schemeClr val="tx1"/>
                    </a:solidFill>
                  </a:tcPr>
                </a:tc>
                <a:tc>
                  <a:txBody>
                    <a:bodyPr/>
                    <a:lstStyle/>
                    <a:p>
                      <a:endParaRPr lang="es-US" sz="800" dirty="0"/>
                    </a:p>
                  </a:txBody>
                  <a:tcPr anchor="ctr">
                    <a:solidFill>
                      <a:schemeClr val="tx1"/>
                    </a:solidFill>
                  </a:tcPr>
                </a:tc>
                <a:extLst>
                  <a:ext uri="{0D108BD9-81ED-4DB2-BD59-A6C34878D82A}">
                    <a16:rowId xmlns:a16="http://schemas.microsoft.com/office/drawing/2014/main" xmlns="" val="506655735"/>
                  </a:ext>
                </a:extLst>
              </a:tr>
              <a:tr h="384048">
                <a:tc>
                  <a:txBody>
                    <a:bodyPr/>
                    <a:lstStyle/>
                    <a:p>
                      <a:pPr algn="l" rtl="0" fontAlgn="t"/>
                      <a:r>
                        <a:rPr lang="es-US" sz="800" b="1" i="0" u="none" strike="noStrike" baseline="0">
                          <a:solidFill>
                            <a:schemeClr val="bg1"/>
                          </a:solidFill>
                          <a:effectLst/>
                          <a:latin typeface="Poppins" pitchFamily="2" charset="77"/>
                          <a:ea typeface="Poppins" pitchFamily="2" charset="77"/>
                          <a:cs typeface="Poppins" pitchFamily="2" charset="77"/>
                        </a:rPr>
                        <a:t>Cobertura de transporte de restos mortales</a:t>
                      </a:r>
                    </a:p>
                  </a:txBody>
                  <a:tcPr anchor="ctr">
                    <a:solidFill>
                      <a:schemeClr val="bg2">
                        <a:alpha val="5000"/>
                      </a:schemeClr>
                    </a:solidFill>
                  </a:tcPr>
                </a:tc>
                <a:tc>
                  <a:txBody>
                    <a:bodyPr/>
                    <a:lstStyle/>
                    <a:p>
                      <a:endParaRPr lang="es-US" sz="800" dirty="0"/>
                    </a:p>
                  </a:txBody>
                  <a:tcPr anchor="ctr">
                    <a:solidFill>
                      <a:schemeClr val="bg2">
                        <a:alpha val="5000"/>
                      </a:schemeClr>
                    </a:solidFill>
                  </a:tcPr>
                </a:tc>
                <a:tc>
                  <a:txBody>
                    <a:bodyPr/>
                    <a:lstStyle/>
                    <a:p>
                      <a:endParaRPr lang="es-US" sz="800"/>
                    </a:p>
                  </a:txBody>
                  <a:tcPr anchor="ctr">
                    <a:solidFill>
                      <a:schemeClr val="bg2">
                        <a:alpha val="5000"/>
                      </a:schemeClr>
                    </a:solidFill>
                  </a:tcPr>
                </a:tc>
                <a:tc>
                  <a:txBody>
                    <a:bodyPr/>
                    <a:lstStyle/>
                    <a:p>
                      <a:endParaRPr lang="es-US" sz="800" dirty="0"/>
                    </a:p>
                  </a:txBody>
                  <a:tcPr anchor="ctr">
                    <a:solidFill>
                      <a:schemeClr val="bg2">
                        <a:alpha val="5000"/>
                      </a:schemeClr>
                    </a:solidFill>
                  </a:tcPr>
                </a:tc>
                <a:tc>
                  <a:txBody>
                    <a:bodyPr/>
                    <a:lstStyle/>
                    <a:p>
                      <a:pPr algn="l" rtl="0"/>
                      <a:r>
                        <a:rPr lang="es-US" sz="800" b="0" i="0" u="none" baseline="0" dirty="0">
                          <a:latin typeface="Webdings" pitchFamily="2" charset="2"/>
                          <a:ea typeface="Webdings" pitchFamily="2" charset="2"/>
                          <a:cs typeface="Webdings" pitchFamily="2" charset="2"/>
                        </a:rPr>
                        <a:t>n </a:t>
                      </a:r>
                      <a:r>
                        <a:rPr lang="es-US" sz="800" b="0" i="0" u="none" baseline="30000" dirty="0"/>
                        <a:t>4</a:t>
                      </a:r>
                    </a:p>
                  </a:txBody>
                  <a:tcPr anchor="ctr">
                    <a:solidFill>
                      <a:schemeClr val="bg2">
                        <a:alpha val="5000"/>
                      </a:schemeClr>
                    </a:solidFill>
                  </a:tcPr>
                </a:tc>
                <a:tc>
                  <a:txBody>
                    <a:bodyPr/>
                    <a:lstStyle/>
                    <a:p>
                      <a:endParaRPr lang="es-US" sz="800" dirty="0"/>
                    </a:p>
                  </a:txBody>
                  <a:tcPr anchor="ctr">
                    <a:solidFill>
                      <a:schemeClr val="bg2">
                        <a:alpha val="5000"/>
                      </a:schemeClr>
                    </a:solidFill>
                  </a:tcPr>
                </a:tc>
                <a:extLst>
                  <a:ext uri="{0D108BD9-81ED-4DB2-BD59-A6C34878D82A}">
                    <a16:rowId xmlns:a16="http://schemas.microsoft.com/office/drawing/2014/main" xmlns="" val="3301384044"/>
                  </a:ext>
                </a:extLst>
              </a:tr>
              <a:tr h="384048">
                <a:tc>
                  <a:txBody>
                    <a:bodyPr/>
                    <a:lstStyle/>
                    <a:p>
                      <a:pPr algn="l" rtl="0" fontAlgn="t"/>
                      <a:r>
                        <a:rPr lang="es-US" sz="800" b="1" i="0" u="none" strike="noStrike" baseline="0">
                          <a:solidFill>
                            <a:schemeClr val="bg1"/>
                          </a:solidFill>
                          <a:effectLst/>
                          <a:latin typeface="Poppins" pitchFamily="2" charset="77"/>
                          <a:ea typeface="Poppins" pitchFamily="2" charset="77"/>
                          <a:cs typeface="Poppins" pitchFamily="2" charset="77"/>
                        </a:rPr>
                        <a:t>Cobertura de devolución de vehículos y RV</a:t>
                      </a:r>
                    </a:p>
                  </a:txBody>
                  <a:tcPr anchor="ctr">
                    <a:solidFill>
                      <a:schemeClr val="tx1"/>
                    </a:solidFill>
                  </a:tcPr>
                </a:tc>
                <a:tc>
                  <a:txBody>
                    <a:bodyPr/>
                    <a:lstStyle/>
                    <a:p>
                      <a:endParaRPr lang="es-US" sz="800"/>
                    </a:p>
                  </a:txBody>
                  <a:tcPr anchor="ctr">
                    <a:solidFill>
                      <a:schemeClr val="tx1"/>
                    </a:solidFill>
                  </a:tcPr>
                </a:tc>
                <a:tc>
                  <a:txBody>
                    <a:bodyPr/>
                    <a:lstStyle/>
                    <a:p>
                      <a:endParaRPr lang="es-US" sz="800"/>
                    </a:p>
                  </a:txBody>
                  <a:tcPr anchor="ctr">
                    <a:solidFill>
                      <a:schemeClr val="tx1"/>
                    </a:solidFill>
                  </a:tcPr>
                </a:tc>
                <a:tc>
                  <a:txBody>
                    <a:bodyPr/>
                    <a:lstStyle/>
                    <a:p>
                      <a:endParaRPr lang="es-US" sz="800"/>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0" i="0" u="none" baseline="0" dirty="0">
                          <a:latin typeface="Webdings" pitchFamily="2" charset="2"/>
                          <a:ea typeface="Webdings" pitchFamily="2" charset="2"/>
                          <a:cs typeface="Webdings" pitchFamily="2" charset="2"/>
                        </a:rPr>
                        <a:t>n </a:t>
                      </a:r>
                      <a:r>
                        <a:rPr lang="es-US" sz="800" b="0" i="0" u="none" baseline="30000" dirty="0"/>
                        <a:t>3</a:t>
                      </a:r>
                    </a:p>
                  </a:txBody>
                  <a:tcPr anchor="ctr">
                    <a:solidFill>
                      <a:schemeClr val="tx1"/>
                    </a:solidFill>
                  </a:tcPr>
                </a:tc>
                <a:tc>
                  <a:txBody>
                    <a:bodyPr/>
                    <a:lstStyle/>
                    <a:p>
                      <a:endParaRPr lang="es-US" sz="800" dirty="0"/>
                    </a:p>
                  </a:txBody>
                  <a:tcPr anchor="ctr">
                    <a:solidFill>
                      <a:schemeClr val="tx1"/>
                    </a:solidFill>
                  </a:tcPr>
                </a:tc>
                <a:extLst>
                  <a:ext uri="{0D108BD9-81ED-4DB2-BD59-A6C34878D82A}">
                    <a16:rowId xmlns:a16="http://schemas.microsoft.com/office/drawing/2014/main" xmlns="" val="860495178"/>
                  </a:ext>
                </a:extLst>
              </a:tr>
              <a:tr h="384048">
                <a:tc>
                  <a:txBody>
                    <a:bodyPr/>
                    <a:lstStyle/>
                    <a:p>
                      <a:pPr algn="l" rtl="0" fontAlgn="t"/>
                      <a:r>
                        <a:rPr lang="es-US" sz="800" b="1" i="0" u="none" strike="noStrike" baseline="0" dirty="0">
                          <a:solidFill>
                            <a:schemeClr val="bg1"/>
                          </a:solidFill>
                          <a:effectLst/>
                          <a:latin typeface="Poppins" pitchFamily="2" charset="77"/>
                          <a:ea typeface="Poppins" pitchFamily="2" charset="77"/>
                          <a:cs typeface="Poppins" pitchFamily="2" charset="77"/>
                        </a:rPr>
                        <a:t>Cobertura de transporte para la recuperación </a:t>
                      </a:r>
                      <a:r>
                        <a:rPr lang="es-US" sz="800" b="1" i="0" u="none" strike="noStrike" baseline="0" dirty="0" smtClean="0">
                          <a:solidFill>
                            <a:schemeClr val="bg1"/>
                          </a:solidFill>
                          <a:effectLst/>
                          <a:latin typeface="Poppins" pitchFamily="2" charset="77"/>
                          <a:ea typeface="Poppins" pitchFamily="2" charset="77"/>
                          <a:cs typeface="Poppins" pitchFamily="2" charset="77"/>
                        </a:rPr>
                        <a:t/>
                      </a:r>
                      <a:br>
                        <a:rPr lang="es-US" sz="800" b="1" i="0" u="none" strike="noStrike" baseline="0" dirty="0" smtClean="0">
                          <a:solidFill>
                            <a:schemeClr val="bg1"/>
                          </a:solidFill>
                          <a:effectLst/>
                          <a:latin typeface="Poppins" pitchFamily="2" charset="77"/>
                          <a:ea typeface="Poppins" pitchFamily="2" charset="77"/>
                          <a:cs typeface="Poppins" pitchFamily="2" charset="77"/>
                        </a:rPr>
                      </a:br>
                      <a:r>
                        <a:rPr lang="es-US" sz="800" b="1" i="0" u="none" strike="noStrike" baseline="0" dirty="0" smtClean="0">
                          <a:solidFill>
                            <a:schemeClr val="bg1"/>
                          </a:solidFill>
                          <a:effectLst/>
                          <a:latin typeface="Poppins" pitchFamily="2" charset="77"/>
                          <a:ea typeface="Poppins" pitchFamily="2" charset="77"/>
                          <a:cs typeface="Poppins" pitchFamily="2" charset="77"/>
                        </a:rPr>
                        <a:t>de </a:t>
                      </a:r>
                      <a:r>
                        <a:rPr lang="es-US" sz="800" b="1" i="0" u="none" strike="noStrike" baseline="0" dirty="0">
                          <a:solidFill>
                            <a:schemeClr val="bg1"/>
                          </a:solidFill>
                          <a:effectLst/>
                          <a:latin typeface="Poppins" pitchFamily="2" charset="77"/>
                          <a:ea typeface="Poppins" pitchFamily="2" charset="77"/>
                          <a:cs typeface="Poppins" pitchFamily="2" charset="77"/>
                        </a:rPr>
                        <a:t>órganos</a:t>
                      </a:r>
                    </a:p>
                  </a:txBody>
                  <a:tcPr anchor="ctr">
                    <a:solidFill>
                      <a:schemeClr val="bg2">
                        <a:alpha val="5000"/>
                      </a:schemeClr>
                    </a:solidFill>
                  </a:tcPr>
                </a:tc>
                <a:tc>
                  <a:txBody>
                    <a:bodyPr/>
                    <a:lstStyle/>
                    <a:p>
                      <a:endParaRPr lang="es-US" sz="800"/>
                    </a:p>
                  </a:txBody>
                  <a:tcPr anchor="ctr">
                    <a:solidFill>
                      <a:schemeClr val="bg2">
                        <a:alpha val="5000"/>
                      </a:schemeClr>
                    </a:solidFill>
                  </a:tcPr>
                </a:tc>
                <a:tc>
                  <a:txBody>
                    <a:bodyPr/>
                    <a:lstStyle/>
                    <a:p>
                      <a:endParaRPr lang="es-US" sz="800"/>
                    </a:p>
                  </a:txBody>
                  <a:tcPr anchor="ctr">
                    <a:solidFill>
                      <a:schemeClr val="bg2">
                        <a:alpha val="5000"/>
                      </a:schemeClr>
                    </a:solidFill>
                  </a:tcPr>
                </a:tc>
                <a:tc>
                  <a:txBody>
                    <a:bodyPr/>
                    <a:lstStyle/>
                    <a:p>
                      <a:endParaRPr lang="es-US" sz="800"/>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0" i="0" u="none" baseline="0" dirty="0">
                          <a:latin typeface="Webdings" pitchFamily="2" charset="2"/>
                          <a:ea typeface="Webdings" pitchFamily="2" charset="2"/>
                          <a:cs typeface="Webdings" pitchFamily="2" charset="2"/>
                        </a:rPr>
                        <a:t>n </a:t>
                      </a:r>
                      <a:r>
                        <a:rPr lang="es-US" sz="800" b="0" i="0" u="none" baseline="30000" dirty="0"/>
                        <a:t>1</a:t>
                      </a:r>
                    </a:p>
                  </a:txBody>
                  <a:tcPr anchor="ctr">
                    <a:solidFill>
                      <a:schemeClr val="bg2">
                        <a:alpha val="5000"/>
                      </a:schemeClr>
                    </a:solidFill>
                  </a:tcPr>
                </a:tc>
                <a:tc>
                  <a:txBody>
                    <a:bodyPr/>
                    <a:lstStyle/>
                    <a:p>
                      <a:endParaRPr lang="es-US" sz="800" dirty="0"/>
                    </a:p>
                  </a:txBody>
                  <a:tcPr anchor="ctr">
                    <a:solidFill>
                      <a:schemeClr val="bg2">
                        <a:alpha val="5000"/>
                      </a:schemeClr>
                    </a:solidFill>
                  </a:tcPr>
                </a:tc>
                <a:extLst>
                  <a:ext uri="{0D108BD9-81ED-4DB2-BD59-A6C34878D82A}">
                    <a16:rowId xmlns:a16="http://schemas.microsoft.com/office/drawing/2014/main" xmlns="" val="1357928309"/>
                  </a:ext>
                </a:extLst>
              </a:tr>
              <a:tr h="384048">
                <a:tc>
                  <a:txBody>
                    <a:bodyPr/>
                    <a:lstStyle/>
                    <a:p>
                      <a:pPr algn="l" rtl="0" fontAlgn="t"/>
                      <a:r>
                        <a:rPr lang="es-US" sz="800" b="1" i="0" u="none" strike="noStrike" baseline="0">
                          <a:solidFill>
                            <a:schemeClr val="bg1"/>
                          </a:solidFill>
                          <a:effectLst/>
                          <a:latin typeface="Poppins" pitchFamily="2" charset="77"/>
                          <a:ea typeface="Poppins" pitchFamily="2" charset="77"/>
                          <a:cs typeface="Poppins" pitchFamily="2" charset="77"/>
                        </a:rPr>
                        <a:t>Cobertura de transporte del receptor de órganos</a:t>
                      </a:r>
                    </a:p>
                  </a:txBody>
                  <a:tcPr anchor="ctr">
                    <a:solidFill>
                      <a:schemeClr val="tx1"/>
                    </a:solidFill>
                  </a:tcPr>
                </a:tc>
                <a:tc>
                  <a:txBody>
                    <a:bodyPr/>
                    <a:lstStyle/>
                    <a:p>
                      <a:endParaRPr lang="es-US" sz="800" dirty="0"/>
                    </a:p>
                  </a:txBody>
                  <a:tcPr anchor="ctr">
                    <a:solidFill>
                      <a:schemeClr val="tx1"/>
                    </a:solidFill>
                  </a:tcPr>
                </a:tc>
                <a:tc>
                  <a:txBody>
                    <a:bodyPr/>
                    <a:lstStyle/>
                    <a:p>
                      <a:endParaRPr lang="es-US" sz="800"/>
                    </a:p>
                  </a:txBody>
                  <a:tcPr anchor="ctr">
                    <a:solidFill>
                      <a:schemeClr val="tx1"/>
                    </a:solidFill>
                  </a:tcPr>
                </a:tc>
                <a:tc>
                  <a:txBody>
                    <a:bodyPr/>
                    <a:lstStyle/>
                    <a:p>
                      <a:endParaRPr lang="es-US" sz="800"/>
                    </a:p>
                  </a:txBody>
                  <a:tcPr anchor="ctr">
                    <a:solidFill>
                      <a:schemeClr val="tx1"/>
                    </a:solidFill>
                  </a:tcPr>
                </a:tc>
                <a:tc>
                  <a:txBody>
                    <a:bodyPr/>
                    <a:lstStyle/>
                    <a:p>
                      <a:pPr algn="l" rtl="0"/>
                      <a:r>
                        <a:rPr lang="es-US" sz="800" b="0" i="0" u="none" baseline="0" dirty="0">
                          <a:latin typeface="Webdings" pitchFamily="2" charset="2"/>
                          <a:ea typeface="Webdings" pitchFamily="2" charset="2"/>
                          <a:cs typeface="Webdings" pitchFamily="2" charset="2"/>
                        </a:rPr>
                        <a:t>n </a:t>
                      </a:r>
                      <a:r>
                        <a:rPr lang="es-US" sz="800" b="0" i="0" u="none" baseline="30000" dirty="0"/>
                        <a:t>1</a:t>
                      </a:r>
                    </a:p>
                  </a:txBody>
                  <a:tcPr anchor="ctr">
                    <a:solidFill>
                      <a:schemeClr val="tx1"/>
                    </a:solidFill>
                  </a:tcPr>
                </a:tc>
                <a:tc>
                  <a:txBody>
                    <a:bodyPr/>
                    <a:lstStyle/>
                    <a:p>
                      <a:endParaRPr lang="es-US" sz="800" dirty="0"/>
                    </a:p>
                  </a:txBody>
                  <a:tcPr anchor="ctr">
                    <a:solidFill>
                      <a:schemeClr val="tx1"/>
                    </a:solidFill>
                  </a:tcPr>
                </a:tc>
                <a:extLst>
                  <a:ext uri="{0D108BD9-81ED-4DB2-BD59-A6C34878D82A}">
                    <a16:rowId xmlns:a16="http://schemas.microsoft.com/office/drawing/2014/main" xmlns="" val="2450401088"/>
                  </a:ext>
                </a:extLst>
              </a:tr>
            </a:tbl>
          </a:graphicData>
        </a:graphic>
      </p:graphicFrame>
    </p:spTree>
    <p:custDataLst>
      <p:tags r:id="rId1"/>
    </p:custDataLst>
    <p:extLst>
      <p:ext uri="{BB962C8B-B14F-4D97-AF65-F5344CB8AC3E}">
        <p14:creationId xmlns:p14="http://schemas.microsoft.com/office/powerpoint/2010/main" val="34852810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1"/>
  <p:tag name="ARTICULATE_DESIGN_ID_MASA" val="TAudJenF"/>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MASA">
  <a:themeElements>
    <a:clrScheme name="MASA">
      <a:dk1>
        <a:srgbClr val="230871"/>
      </a:dk1>
      <a:lt1>
        <a:srgbClr val="FFFFFF"/>
      </a:lt1>
      <a:dk2>
        <a:srgbClr val="0071CE"/>
      </a:dk2>
      <a:lt2>
        <a:srgbClr val="FFFFFF"/>
      </a:lt2>
      <a:accent1>
        <a:srgbClr val="E64B38"/>
      </a:accent1>
      <a:accent2>
        <a:srgbClr val="FFD040"/>
      </a:accent2>
      <a:accent3>
        <a:srgbClr val="968693"/>
      </a:accent3>
      <a:accent4>
        <a:srgbClr val="54378D"/>
      </a:accent4>
      <a:accent5>
        <a:srgbClr val="7F65A9"/>
      </a:accent5>
      <a:accent6>
        <a:srgbClr val="A996C5"/>
      </a:accent6>
      <a:hlink>
        <a:srgbClr val="0071CE"/>
      </a:hlink>
      <a:folHlink>
        <a:srgbClr val="A996C3"/>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MASA" id="{88ED9641-9416-B945-959F-93E71249B652}" vid="{BF9284B3-030E-4B44-8EFF-CFD511DE663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MASA</Template>
  <TotalTime>3255</TotalTime>
  <Words>180</Words>
  <Application>Microsoft Office PowerPoint</Application>
  <PresentationFormat>自定义</PresentationFormat>
  <Paragraphs>52</Paragraphs>
  <Slides>1</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vt:i4>
      </vt:variant>
    </vt:vector>
  </HeadingPairs>
  <TitlesOfParts>
    <vt:vector size="9" baseType="lpstr">
      <vt:lpstr>Aptos Display</vt:lpstr>
      <vt:lpstr>等线</vt:lpstr>
      <vt:lpstr>Aptos</vt:lpstr>
      <vt:lpstr>Arial</vt:lpstr>
      <vt:lpstr>Open Sans</vt:lpstr>
      <vt:lpstr>Poppins</vt:lpstr>
      <vt:lpstr>Webdings</vt:lpstr>
      <vt:lpstr>MASA</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MM/DD/YYYY</dc:title>
  <dc:creator>Griffin Croft</dc:creator>
  <cp:lastModifiedBy>Microsoft 帐户</cp:lastModifiedBy>
  <cp:revision>37</cp:revision>
  <dcterms:created xsi:type="dcterms:W3CDTF">2024-03-14T18:51:59Z</dcterms:created>
  <dcterms:modified xsi:type="dcterms:W3CDTF">2025-03-03T23:47:45Z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5666247F-5E0B-4FA8-B203-105D69682C7B</vt:lpwstr>
  </property>
  <property fmtid="{D5CDD505-2E9C-101B-9397-08002B2CF9AE}" pid="3" name="ArticulatePath">
    <vt:lpwstr>MASA_Core-MA-Plan-Comparison_Eff-04-2025</vt:lpwstr>
  </property>
</Properties>
</file>