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7" r:id="rId1"/>
  </p:sldMasterIdLst>
  <p:handoutMasterIdLst>
    <p:handoutMasterId r:id="rId3"/>
  </p:handoutMasterIdLst>
  <p:sldIdLst>
    <p:sldId id="257" r:id="rId2"/>
  </p:sldIdLst>
  <p:sldSz cx="7772400" cy="10058400"/>
  <p:notesSz cx="6858000" cy="9144000"/>
  <p:defaultTextStyle>
    <a:defPPr>
      <a:defRPr lang="en-US"/>
    </a:defPPr>
    <a:lvl1pPr marL="0" algn="l" defTabSz="820583" rtl="0" eaLnBrk="1" latinLnBrk="0" hangingPunct="1">
      <a:defRPr sz="1615" kern="1200">
        <a:solidFill>
          <a:schemeClr val="tx1"/>
        </a:solidFill>
        <a:latin typeface="+mn-lt"/>
        <a:ea typeface="+mn-ea"/>
        <a:cs typeface="+mn-cs"/>
      </a:defRPr>
    </a:lvl1pPr>
    <a:lvl2pPr marL="410291" algn="l" defTabSz="820583" rtl="0" eaLnBrk="1" latinLnBrk="0" hangingPunct="1">
      <a:defRPr sz="1615" kern="1200">
        <a:solidFill>
          <a:schemeClr val="tx1"/>
        </a:solidFill>
        <a:latin typeface="+mn-lt"/>
        <a:ea typeface="+mn-ea"/>
        <a:cs typeface="+mn-cs"/>
      </a:defRPr>
    </a:lvl2pPr>
    <a:lvl3pPr marL="820583" algn="l" defTabSz="820583" rtl="0" eaLnBrk="1" latinLnBrk="0" hangingPunct="1">
      <a:defRPr sz="1615" kern="1200">
        <a:solidFill>
          <a:schemeClr val="tx1"/>
        </a:solidFill>
        <a:latin typeface="+mn-lt"/>
        <a:ea typeface="+mn-ea"/>
        <a:cs typeface="+mn-cs"/>
      </a:defRPr>
    </a:lvl3pPr>
    <a:lvl4pPr marL="1230874" algn="l" defTabSz="820583" rtl="0" eaLnBrk="1" latinLnBrk="0" hangingPunct="1">
      <a:defRPr sz="1615" kern="1200">
        <a:solidFill>
          <a:schemeClr val="tx1"/>
        </a:solidFill>
        <a:latin typeface="+mn-lt"/>
        <a:ea typeface="+mn-ea"/>
        <a:cs typeface="+mn-cs"/>
      </a:defRPr>
    </a:lvl4pPr>
    <a:lvl5pPr marL="1641165" algn="l" defTabSz="820583" rtl="0" eaLnBrk="1" latinLnBrk="0" hangingPunct="1">
      <a:defRPr sz="1615" kern="1200">
        <a:solidFill>
          <a:schemeClr val="tx1"/>
        </a:solidFill>
        <a:latin typeface="+mn-lt"/>
        <a:ea typeface="+mn-ea"/>
        <a:cs typeface="+mn-cs"/>
      </a:defRPr>
    </a:lvl5pPr>
    <a:lvl6pPr marL="2051456" algn="l" defTabSz="820583" rtl="0" eaLnBrk="1" latinLnBrk="0" hangingPunct="1">
      <a:defRPr sz="1615" kern="1200">
        <a:solidFill>
          <a:schemeClr val="tx1"/>
        </a:solidFill>
        <a:latin typeface="+mn-lt"/>
        <a:ea typeface="+mn-ea"/>
        <a:cs typeface="+mn-cs"/>
      </a:defRPr>
    </a:lvl6pPr>
    <a:lvl7pPr marL="2461748" algn="l" defTabSz="820583" rtl="0" eaLnBrk="1" latinLnBrk="0" hangingPunct="1">
      <a:defRPr sz="1615" kern="1200">
        <a:solidFill>
          <a:schemeClr val="tx1"/>
        </a:solidFill>
        <a:latin typeface="+mn-lt"/>
        <a:ea typeface="+mn-ea"/>
        <a:cs typeface="+mn-cs"/>
      </a:defRPr>
    </a:lvl7pPr>
    <a:lvl8pPr marL="2872039" algn="l" defTabSz="820583" rtl="0" eaLnBrk="1" latinLnBrk="0" hangingPunct="1">
      <a:defRPr sz="1615" kern="1200">
        <a:solidFill>
          <a:schemeClr val="tx1"/>
        </a:solidFill>
        <a:latin typeface="+mn-lt"/>
        <a:ea typeface="+mn-ea"/>
        <a:cs typeface="+mn-cs"/>
      </a:defRPr>
    </a:lvl8pPr>
    <a:lvl9pPr marL="3282330" algn="l" defTabSz="820583" rtl="0" eaLnBrk="1" latinLnBrk="0" hangingPunct="1">
      <a:defRPr sz="1615"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54548"/>
    <a:srgbClr val="FFFFFF"/>
    <a:srgbClr val="000000"/>
    <a:srgbClr val="D3C9E0"/>
    <a:srgbClr val="A996C5"/>
    <a:srgbClr val="E64B38"/>
    <a:srgbClr val="7F65A9"/>
    <a:srgbClr val="2308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195"/>
    <p:restoredTop sz="94673"/>
  </p:normalViewPr>
  <p:slideViewPr>
    <p:cSldViewPr snapToGrid="0">
      <p:cViewPr varScale="1">
        <p:scale>
          <a:sx n="73" d="100"/>
          <a:sy n="73" d="100"/>
        </p:scale>
        <p:origin x="2784" y="56"/>
      </p:cViewPr>
      <p:guideLst/>
    </p:cSldViewPr>
  </p:slideViewPr>
  <p:notesTextViewPr>
    <p:cViewPr>
      <p:scale>
        <a:sx n="1" d="1"/>
        <a:sy n="1" d="1"/>
      </p:scale>
      <p:origin x="0" y="0"/>
    </p:cViewPr>
  </p:notesTextViewPr>
  <p:notesViewPr>
    <p:cSldViewPr snapToGrid="0">
      <p:cViewPr varScale="1">
        <p:scale>
          <a:sx n="105" d="100"/>
          <a:sy n="105" d="100"/>
        </p:scale>
        <p:origin x="4472" y="184"/>
      </p:cViewPr>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FEE7E299-6BD0-8186-9B90-A6C910DF066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 xmlns:a16="http://schemas.microsoft.com/office/drawing/2014/main" id="{70DFDE7E-7651-777D-F092-806CCDDBEE0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CA0F514-0C8C-504E-84CF-028AEC83F33E}" type="datetimeFigureOut">
              <a:rPr lang="en-US" smtClean="0"/>
              <a:t>3/13/2025</a:t>
            </a:fld>
            <a:endParaRPr lang="en-US"/>
          </a:p>
        </p:txBody>
      </p:sp>
      <p:sp>
        <p:nvSpPr>
          <p:cNvPr id="4" name="Footer Placeholder 3">
            <a:extLst>
              <a:ext uri="{FF2B5EF4-FFF2-40B4-BE49-F238E27FC236}">
                <a16:creationId xmlns="" xmlns:a16="http://schemas.microsoft.com/office/drawing/2014/main" id="{B0C55D0A-88B1-1CC5-F9C7-26D508C6175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 xmlns:a16="http://schemas.microsoft.com/office/drawing/2014/main" id="{3DED780C-D787-78FC-170D-088FD8D0549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23E1530-7AF0-D14F-ABA6-DCBCD160D36A}" type="slidenum">
              <a:rPr lang="en-US" smtClean="0"/>
              <a:t>‹#›</a:t>
            </a:fld>
            <a:endParaRPr lang="en-US"/>
          </a:p>
        </p:txBody>
      </p:sp>
    </p:spTree>
    <p:extLst>
      <p:ext uri="{BB962C8B-B14F-4D97-AF65-F5344CB8AC3E}">
        <p14:creationId xmlns:p14="http://schemas.microsoft.com/office/powerpoint/2010/main" val="396858842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pic>
        <p:nvPicPr>
          <p:cNvPr id="3" name="Picture 2" descr="Captura de pantalla de un documento&#10;&#10;El contenido generado por IA puede ser incorrecto.">
            <a:extLst>
              <a:ext uri="{FF2B5EF4-FFF2-40B4-BE49-F238E27FC236}">
                <a16:creationId xmlns="" xmlns:a16="http://schemas.microsoft.com/office/drawing/2014/main" id="{2BC0A47F-8A89-DD3B-E59F-DF0B6AA4EBC6}"/>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7" name="TextBox 6">
            <a:extLst>
              <a:ext uri="{FF2B5EF4-FFF2-40B4-BE49-F238E27FC236}">
                <a16:creationId xmlns="" xmlns:a16="http://schemas.microsoft.com/office/drawing/2014/main" id="{4FB91FA6-BC85-3660-BA3D-50A9B0CADAF3}"/>
              </a:ext>
            </a:extLst>
          </p:cNvPr>
          <p:cNvSpPr txBox="1"/>
          <p:nvPr userDrawn="1"/>
        </p:nvSpPr>
        <p:spPr>
          <a:xfrm>
            <a:off x="418455" y="8820237"/>
            <a:ext cx="6325245" cy="1039900"/>
          </a:xfrm>
          <a:prstGeom prst="rect">
            <a:avLst/>
          </a:prstGeom>
          <a:noFill/>
        </p:spPr>
        <p:txBody>
          <a:bodyPr wrap="square" rtlCol="0">
            <a:spAutoFit/>
          </a:bodyPr>
          <a:lstStyle/>
          <a:p>
            <a:pPr algn="l" rtl="0">
              <a:lnSpc>
                <a:spcPct val="114000"/>
              </a:lnSpc>
            </a:pPr>
            <a:r>
              <a:rPr lang="es-US" sz="600" b="1" i="0" u="none" baseline="0" dirty="0">
                <a:solidFill>
                  <a:srgbClr val="454548"/>
                </a:solidFill>
                <a:latin typeface="Open Sans" pitchFamily="2" charset="0"/>
                <a:ea typeface="Open Sans" pitchFamily="2" charset="0"/>
                <a:cs typeface="Open Sans" pitchFamily="2" charset="0"/>
              </a:rPr>
              <a:t>Territorios de cobertura</a:t>
            </a:r>
          </a:p>
          <a:p>
            <a:pPr algn="l" rtl="0">
              <a:lnSpc>
                <a:spcPct val="114000"/>
              </a:lnSpc>
            </a:pPr>
            <a:r>
              <a:rPr lang="es-US" sz="600" b="0" i="0" u="none" baseline="0" dirty="0">
                <a:solidFill>
                  <a:srgbClr val="454548"/>
                </a:solidFill>
                <a:latin typeface="Open Sans" pitchFamily="2" charset="0"/>
                <a:ea typeface="Open Sans" pitchFamily="2" charset="0"/>
                <a:cs typeface="Open Sans" pitchFamily="2" charset="0"/>
              </a:rPr>
              <a:t>1: Solo Estados Unidos | 2: Solo Estados Unidos y Canadá | 3: Cobertura mundial que incluye todas las regiones excepto la Antártida y aquellas que no estén prohibidas por la ley de los EE. UU. o las alertas de viaje de los EE. UU.</a:t>
            </a:r>
          </a:p>
          <a:p>
            <a:pPr algn="l" rtl="0">
              <a:lnSpc>
                <a:spcPct val="114000"/>
              </a:lnSpc>
            </a:pPr>
            <a:endParaRPr lang="es-US" sz="600" dirty="0">
              <a:solidFill>
                <a:srgbClr val="454548"/>
              </a:solidFill>
              <a:latin typeface="Open Sans" pitchFamily="2" charset="0"/>
              <a:ea typeface="Open Sans" pitchFamily="2" charset="0"/>
              <a:cs typeface="Open Sans" pitchFamily="2" charset="0"/>
            </a:endParaRPr>
          </a:p>
          <a:p>
            <a:pPr algn="l" rtl="0">
              <a:lnSpc>
                <a:spcPct val="114000"/>
              </a:lnSpc>
            </a:pPr>
            <a:r>
              <a:rPr lang="es-US" sz="600" b="1" i="0" u="none" baseline="0" dirty="0">
                <a:solidFill>
                  <a:srgbClr val="454548"/>
                </a:solidFill>
                <a:latin typeface="Open Sans" pitchFamily="2" charset="0"/>
                <a:ea typeface="Open Sans" pitchFamily="2" charset="0"/>
                <a:cs typeface="Open Sans" pitchFamily="2" charset="0"/>
              </a:rPr>
              <a:t>Descargo de responsabilidad</a:t>
            </a:r>
            <a:endParaRPr lang="es-US" sz="600" dirty="0">
              <a:solidFill>
                <a:srgbClr val="454548"/>
              </a:solidFill>
              <a:latin typeface="Open Sans" pitchFamily="2" charset="0"/>
              <a:ea typeface="Open Sans" pitchFamily="2" charset="0"/>
              <a:cs typeface="Open Sans" pitchFamily="2" charset="0"/>
            </a:endParaRPr>
          </a:p>
          <a:p>
            <a:pPr algn="l" rtl="0">
              <a:lnSpc>
                <a:spcPct val="114000"/>
              </a:lnSpc>
            </a:pPr>
            <a:r>
              <a:rPr lang="es-US" sz="600" b="0" i="0" u="none" baseline="0" dirty="0">
                <a:solidFill>
                  <a:srgbClr val="454548"/>
                </a:solidFill>
                <a:latin typeface="Open Sans" pitchFamily="2" charset="0"/>
                <a:ea typeface="Open Sans" pitchFamily="2" charset="0"/>
                <a:cs typeface="Open Sans" pitchFamily="2" charset="0"/>
              </a:rPr>
              <a:t>Este material tiene fines informativos únicamente y no da ninguna cobertura. Los beneficios listados y sus descripciones no garantizan la cobertura ni representan los términos y condiciones completos aplicables para el uso, y es posible que solo se ofrezcan en algunas membresías o pólizas. Las primas, los beneficios y la cobertura varían según el plan seleccionado. Para obtener una lista completa de beneficios, primas, términos, condiciones y restricciones, consulte el acuerdo de servicios para miembros o la póliza correspondiente a su estado. Para obtener información adicional y revelaciones sobre los planes de MASA, visite: https://info.masaglobal.com/disclaimers</a:t>
            </a:r>
          </a:p>
        </p:txBody>
      </p:sp>
      <p:sp>
        <p:nvSpPr>
          <p:cNvPr id="6" name="object 2">
            <a:extLst>
              <a:ext uri="{FF2B5EF4-FFF2-40B4-BE49-F238E27FC236}">
                <a16:creationId xmlns="" xmlns:a16="http://schemas.microsoft.com/office/drawing/2014/main" id="{97CD0D13-C3BF-1045-9B9C-12B95B178EC4}"/>
              </a:ext>
            </a:extLst>
          </p:cNvPr>
          <p:cNvSpPr txBox="1">
            <a:spLocks/>
          </p:cNvSpPr>
          <p:nvPr userDrawn="1"/>
        </p:nvSpPr>
        <p:spPr>
          <a:xfrm>
            <a:off x="430330" y="383901"/>
            <a:ext cx="4748887" cy="412934"/>
          </a:xfrm>
          <a:prstGeom prst="rect">
            <a:avLst/>
          </a:prstGeom>
          <a:solidFill>
            <a:schemeClr val="tx1"/>
          </a:solidFill>
        </p:spPr>
        <p:txBody>
          <a:bodyPr vert="horz" wrap="square" lIns="0" tIns="12700" rIns="0" bIns="0" rtlCol="0">
            <a:spAutoFit/>
          </a:bodyPr>
          <a:lstStyle>
            <a:lvl1pPr>
              <a:defRPr sz="2600" b="1" i="0">
                <a:solidFill>
                  <a:srgbClr val="3C3C72"/>
                </a:solidFill>
                <a:latin typeface="Verdana"/>
                <a:ea typeface="+mj-ea"/>
                <a:cs typeface="Verdana"/>
              </a:defRPr>
            </a:lvl1pPr>
          </a:lstStyle>
          <a:p>
            <a:pPr marL="12700" algn="l" defTabSz="914400" rtl="0">
              <a:spcBef>
                <a:spcPts val="100"/>
              </a:spcBef>
            </a:pPr>
            <a:r>
              <a:rPr lang="es-US" b="1" i="0" u="none" baseline="0" dirty="0">
                <a:latin typeface="Poppins" panose="00000500000000000000" pitchFamily="2" charset="0"/>
                <a:ea typeface="Poppins" panose="00000500000000000000" pitchFamily="2" charset="0"/>
                <a:cs typeface="Poppins" panose="00000500000000000000" pitchFamily="2" charset="0"/>
              </a:rPr>
              <a:t>Comparación de planes</a:t>
            </a:r>
            <a:endParaRPr lang="es-US" kern="0" spc="-50" baseline="0" dirty="0">
              <a:latin typeface="Poppins" panose="00000500000000000000" pitchFamily="2" charset="0"/>
              <a:cs typeface="Poppins" panose="00000500000000000000" pitchFamily="2" charset="0"/>
            </a:endParaRPr>
          </a:p>
        </p:txBody>
      </p:sp>
      <p:sp>
        <p:nvSpPr>
          <p:cNvPr id="8" name="object 4">
            <a:extLst>
              <a:ext uri="{FF2B5EF4-FFF2-40B4-BE49-F238E27FC236}">
                <a16:creationId xmlns="" xmlns:a16="http://schemas.microsoft.com/office/drawing/2014/main" id="{2EA0FC86-EAF0-083A-6D9C-570F1182A007}"/>
              </a:ext>
            </a:extLst>
          </p:cNvPr>
          <p:cNvSpPr txBox="1"/>
          <p:nvPr userDrawn="1"/>
        </p:nvSpPr>
        <p:spPr>
          <a:xfrm>
            <a:off x="442204" y="909633"/>
            <a:ext cx="6701546" cy="1162626"/>
          </a:xfrm>
          <a:prstGeom prst="rect">
            <a:avLst/>
          </a:prstGeom>
          <a:solidFill>
            <a:schemeClr val="tx1"/>
          </a:solidFill>
        </p:spPr>
        <p:txBody>
          <a:bodyPr vert="horz" wrap="square" lIns="0" tIns="9525" rIns="0" bIns="0" rtlCol="0">
            <a:spAutoFit/>
          </a:bodyPr>
          <a:lstStyle/>
          <a:p>
            <a:pPr marL="12700" marR="1950085" indent="4445" algn="l" defTabSz="914400" rtl="0">
              <a:lnSpc>
                <a:spcPct val="101400"/>
              </a:lnSpc>
              <a:spcBef>
                <a:spcPts val="75"/>
              </a:spcBef>
            </a:pPr>
            <a:r>
              <a:rPr lang="es-US" sz="1400" b="1" i="0" u="none" baseline="0" dirty="0">
                <a:solidFill>
                  <a:srgbClr val="3C3B70"/>
                </a:solidFill>
                <a:latin typeface="Poppins" panose="00000500000000000000" pitchFamily="2" charset="0"/>
                <a:ea typeface="Poppins" panose="00000500000000000000" pitchFamily="2" charset="0"/>
                <a:cs typeface="Poppins" panose="00000500000000000000" pitchFamily="2" charset="0"/>
              </a:rPr>
              <a:t>Obtenga cobertura de transporte médico de emergencia para proteger lo más importante</a:t>
            </a:r>
            <a:endParaRPr lang="es-US" sz="1400" kern="0" spc="-40" baseline="0" dirty="0">
              <a:solidFill>
                <a:sysClr val="windowText" lastClr="000000"/>
              </a:solidFill>
              <a:latin typeface="Poppins" panose="00000500000000000000" pitchFamily="2" charset="0"/>
              <a:cs typeface="Poppins" panose="00000500000000000000" pitchFamily="2" charset="0"/>
            </a:endParaRPr>
          </a:p>
          <a:p>
            <a:pPr marL="14604" marR="61594" indent="-635" algn="l" defTabSz="914400" rtl="0">
              <a:lnSpc>
                <a:spcPct val="111100"/>
              </a:lnSpc>
              <a:spcBef>
                <a:spcPts val="1390"/>
              </a:spcBef>
            </a:pPr>
            <a:r>
              <a:rPr lang="es-US" sz="900" b="0" i="0" u="none" baseline="0" dirty="0">
                <a:solidFill>
                  <a:srgbClr val="595959"/>
                </a:solidFill>
                <a:latin typeface="Poppins" panose="00000500000000000000" pitchFamily="2" charset="0"/>
                <a:ea typeface="Poppins" panose="00000500000000000000" pitchFamily="2" charset="0"/>
                <a:cs typeface="Poppins" panose="00000500000000000000" pitchFamily="2" charset="0"/>
              </a:rPr>
              <a:t>Con un plan MASA, tendrá una capa adicional de protección financiera contra los costos de bolsillo del transporte médico. Explore las opciones para comparar los beneficios que se ofrecen en cada plan.</a:t>
            </a:r>
          </a:p>
          <a:p>
            <a:pPr marL="14604" marR="61594" indent="-635" algn="l" defTabSz="914400" rtl="0">
              <a:lnSpc>
                <a:spcPct val="111100"/>
              </a:lnSpc>
              <a:spcBef>
                <a:spcPts val="600"/>
              </a:spcBef>
            </a:pPr>
            <a:r>
              <a:rPr lang="es-US" sz="900" b="0" i="0" u="none" baseline="0" dirty="0">
                <a:solidFill>
                  <a:srgbClr val="595959"/>
                </a:solidFill>
                <a:latin typeface="Poppins" panose="00000500000000000000" pitchFamily="2" charset="0"/>
                <a:ea typeface="Poppins" panose="00000500000000000000" pitchFamily="2" charset="0"/>
                <a:cs typeface="Poppins" panose="00000500000000000000" pitchFamily="2" charset="0"/>
              </a:rPr>
              <a:t>Gane tranquilidad y proteja sus finanzas sabiendo que hay un plan MASA que mejor se adapta a sus necesidades.</a:t>
            </a:r>
          </a:p>
        </p:txBody>
      </p:sp>
    </p:spTree>
    <p:extLst>
      <p:ext uri="{BB962C8B-B14F-4D97-AF65-F5344CB8AC3E}">
        <p14:creationId xmlns:p14="http://schemas.microsoft.com/office/powerpoint/2010/main" val="191255556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342C1FE5-D44A-04E2-B40B-33DC7EA2B566}"/>
              </a:ext>
            </a:extLst>
          </p:cNvPr>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pPr algn="l" rtl="0"/>
            <a:r>
              <a:rPr lang="es-US" b="0" i="0" u="none" baseline="0"/>
              <a:t>Haga clic para editar el estilo del título maestro</a:t>
            </a:r>
          </a:p>
        </p:txBody>
      </p:sp>
      <p:sp>
        <p:nvSpPr>
          <p:cNvPr id="3" name="Text Placeholder 2">
            <a:extLst>
              <a:ext uri="{FF2B5EF4-FFF2-40B4-BE49-F238E27FC236}">
                <a16:creationId xmlns="" xmlns:a16="http://schemas.microsoft.com/office/drawing/2014/main" id="{E581BF0A-CBC0-F3CC-8438-5FB99D8BAD7F}"/>
              </a:ext>
            </a:extLst>
          </p:cNvPr>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lgn="l" rtl="0"/>
            <a:r>
              <a:rPr lang="es-US" b="0" i="0" u="none" baseline="0"/>
              <a:t>Haga clic para editar los estilos de texto maestro</a:t>
            </a:r>
          </a:p>
          <a:p>
            <a:pPr lvl="1" algn="l" rtl="0"/>
            <a:r>
              <a:rPr lang="es-US" b="0" i="0" u="none" baseline="0"/>
              <a:t>Segundo nivel</a:t>
            </a:r>
          </a:p>
          <a:p>
            <a:pPr lvl="2" algn="l" rtl="0"/>
            <a:r>
              <a:rPr lang="es-US" b="0" i="0" u="none" baseline="0"/>
              <a:t>Tercer nivel</a:t>
            </a:r>
          </a:p>
          <a:p>
            <a:pPr lvl="3" algn="l" rtl="0"/>
            <a:r>
              <a:rPr lang="es-US" b="0" i="0" u="none" baseline="0"/>
              <a:t>Cuarto nivel</a:t>
            </a:r>
          </a:p>
          <a:p>
            <a:pPr lvl="4" algn="l" rtl="0"/>
            <a:r>
              <a:rPr lang="es-US" b="0" i="0" u="none" baseline="0"/>
              <a:t>Quinto nivel</a:t>
            </a:r>
          </a:p>
        </p:txBody>
      </p:sp>
      <p:sp>
        <p:nvSpPr>
          <p:cNvPr id="4" name="Date Placeholder 3">
            <a:extLst>
              <a:ext uri="{FF2B5EF4-FFF2-40B4-BE49-F238E27FC236}">
                <a16:creationId xmlns="" xmlns:a16="http://schemas.microsoft.com/office/drawing/2014/main" id="{EAA58B89-2245-AD1B-7135-6AE9FEF9B575}"/>
              </a:ext>
            </a:extLst>
          </p:cNvPr>
          <p:cNvSpPr>
            <a:spLocks noGrp="1"/>
          </p:cNvSpPr>
          <p:nvPr>
            <p:ph type="dt" sz="half" idx="2"/>
          </p:nvPr>
        </p:nvSpPr>
        <p:spPr>
          <a:xfrm>
            <a:off x="534353" y="9322647"/>
            <a:ext cx="1748790" cy="535517"/>
          </a:xfrm>
          <a:prstGeom prst="rect">
            <a:avLst/>
          </a:prstGeom>
        </p:spPr>
        <p:txBody>
          <a:bodyPr vert="horz" lIns="91440" tIns="45720" rIns="91440" bIns="45720" rtlCol="0" anchor="ctr"/>
          <a:lstStyle>
            <a:lvl1pPr algn="l">
              <a:defRPr sz="1282">
                <a:solidFill>
                  <a:schemeClr val="tx1">
                    <a:tint val="82000"/>
                  </a:schemeClr>
                </a:solidFill>
              </a:defRPr>
            </a:lvl1pPr>
          </a:lstStyle>
          <a:p>
            <a:pPr algn="l" rtl="0"/>
            <a:fld id="{C764DE79-268F-4C1A-8933-263129D2AF90}" type="datetimeFigureOut">
              <a:rPr lang="zh-CN" altLang="en-US"/>
              <a:t>2025/3/13</a:t>
            </a:fld>
            <a:endParaRPr lang="es-US" dirty="0"/>
          </a:p>
        </p:txBody>
      </p:sp>
      <p:sp>
        <p:nvSpPr>
          <p:cNvPr id="5" name="Footer Placeholder 4">
            <a:extLst>
              <a:ext uri="{FF2B5EF4-FFF2-40B4-BE49-F238E27FC236}">
                <a16:creationId xmlns="" xmlns:a16="http://schemas.microsoft.com/office/drawing/2014/main" id="{74F43D69-D0DB-2C02-E347-85BD313FF70A}"/>
              </a:ext>
            </a:extLst>
          </p:cNvPr>
          <p:cNvSpPr>
            <a:spLocks noGrp="1"/>
          </p:cNvSpPr>
          <p:nvPr>
            <p:ph type="ftr" sz="quarter" idx="3"/>
          </p:nvPr>
        </p:nvSpPr>
        <p:spPr>
          <a:xfrm>
            <a:off x="2574608" y="9322647"/>
            <a:ext cx="2623185" cy="535517"/>
          </a:xfrm>
          <a:prstGeom prst="rect">
            <a:avLst/>
          </a:prstGeom>
        </p:spPr>
        <p:txBody>
          <a:bodyPr vert="horz" lIns="91440" tIns="45720" rIns="91440" bIns="45720" rtlCol="0" anchor="ctr"/>
          <a:lstStyle>
            <a:lvl1pPr algn="ctr">
              <a:defRPr sz="1282">
                <a:solidFill>
                  <a:schemeClr val="tx1">
                    <a:tint val="82000"/>
                  </a:schemeClr>
                </a:solidFill>
              </a:defRPr>
            </a:lvl1pPr>
          </a:lstStyle>
          <a:p>
            <a:endParaRPr lang="es-US" dirty="0"/>
          </a:p>
        </p:txBody>
      </p:sp>
      <p:sp>
        <p:nvSpPr>
          <p:cNvPr id="6" name="Slide Number Placeholder 5">
            <a:extLst>
              <a:ext uri="{FF2B5EF4-FFF2-40B4-BE49-F238E27FC236}">
                <a16:creationId xmlns="" xmlns:a16="http://schemas.microsoft.com/office/drawing/2014/main" id="{667C3984-C48F-07E4-C909-EBC8BA60B157}"/>
              </a:ext>
            </a:extLst>
          </p:cNvPr>
          <p:cNvSpPr>
            <a:spLocks noGrp="1"/>
          </p:cNvSpPr>
          <p:nvPr>
            <p:ph type="sldNum" sz="quarter" idx="4"/>
          </p:nvPr>
        </p:nvSpPr>
        <p:spPr>
          <a:xfrm>
            <a:off x="5489258" y="9322647"/>
            <a:ext cx="1748790" cy="535517"/>
          </a:xfrm>
          <a:prstGeom prst="rect">
            <a:avLst/>
          </a:prstGeom>
        </p:spPr>
        <p:txBody>
          <a:bodyPr vert="horz" lIns="91440" tIns="45720" rIns="91440" bIns="45720" rtlCol="0" anchor="ctr"/>
          <a:lstStyle>
            <a:lvl1pPr algn="r">
              <a:defRPr sz="1282">
                <a:solidFill>
                  <a:schemeClr val="tx1">
                    <a:tint val="82000"/>
                  </a:schemeClr>
                </a:solidFill>
              </a:defRPr>
            </a:lvl1pPr>
          </a:lstStyle>
          <a:p>
            <a:pPr algn="l" rtl="0"/>
            <a:fld id="{48F63A3B-78C7-47BE-AE5E-E10140E04643}" type="slidenum">
              <a:rPr/>
              <a:t>‹#›</a:t>
            </a:fld>
            <a:endParaRPr lang="es-US" dirty="0"/>
          </a:p>
        </p:txBody>
      </p:sp>
    </p:spTree>
    <p:extLst>
      <p:ext uri="{BB962C8B-B14F-4D97-AF65-F5344CB8AC3E}">
        <p14:creationId xmlns:p14="http://schemas.microsoft.com/office/powerpoint/2010/main" val="2042602556"/>
      </p:ext>
    </p:extLst>
  </p:cSld>
  <p:clrMap bg1="dk1" tx1="lt1" bg2="dk2" tx2="lt2" accent1="accent1" accent2="accent2" accent3="accent3" accent4="accent4" accent5="accent5" accent6="accent6" hlink="hlink" folHlink="folHlink"/>
  <p:sldLayoutIdLst>
    <p:sldLayoutId id="2147483699" r:id="rId1"/>
  </p:sldLayoutIdLst>
  <p:txStyles>
    <p:titleStyle>
      <a:lvl1pPr algn="l" defTabSz="976331" rtl="0" eaLnBrk="1" latinLnBrk="0" hangingPunct="1">
        <a:lnSpc>
          <a:spcPct val="90000"/>
        </a:lnSpc>
        <a:spcBef>
          <a:spcPct val="0"/>
        </a:spcBef>
        <a:buNone/>
        <a:defRPr sz="4698"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44082" indent="-244082" algn="l" defTabSz="976331" rtl="0" eaLnBrk="1" latinLnBrk="0" hangingPunct="1">
        <a:lnSpc>
          <a:spcPct val="90000"/>
        </a:lnSpc>
        <a:spcBef>
          <a:spcPts val="1068"/>
        </a:spcBef>
        <a:buFont typeface="Arial" panose="020B0604020202020204" pitchFamily="34" charset="0"/>
        <a:buChar char="•"/>
        <a:defRPr sz="2989" kern="1200">
          <a:solidFill>
            <a:schemeClr val="tx1"/>
          </a:solidFill>
          <a:latin typeface="+mn-lt"/>
          <a:ea typeface="+mn-ea"/>
          <a:cs typeface="+mn-cs"/>
        </a:defRPr>
      </a:lvl1pPr>
      <a:lvl2pPr marL="732249" indent="-244082" algn="l" defTabSz="976331" rtl="0" eaLnBrk="1" latinLnBrk="0" hangingPunct="1">
        <a:lnSpc>
          <a:spcPct val="90000"/>
        </a:lnSpc>
        <a:spcBef>
          <a:spcPts val="534"/>
        </a:spcBef>
        <a:buFont typeface="Arial" panose="020B0604020202020204" pitchFamily="34" charset="0"/>
        <a:buChar char="•"/>
        <a:defRPr sz="2562" kern="1200">
          <a:solidFill>
            <a:schemeClr val="tx1"/>
          </a:solidFill>
          <a:latin typeface="+mn-lt"/>
          <a:ea typeface="+mn-ea"/>
          <a:cs typeface="+mn-cs"/>
        </a:defRPr>
      </a:lvl2pPr>
      <a:lvl3pPr marL="1220413" indent="-244082" algn="l" defTabSz="976331" rtl="0" eaLnBrk="1" latinLnBrk="0" hangingPunct="1">
        <a:lnSpc>
          <a:spcPct val="90000"/>
        </a:lnSpc>
        <a:spcBef>
          <a:spcPts val="534"/>
        </a:spcBef>
        <a:buFont typeface="Arial" panose="020B0604020202020204" pitchFamily="34" charset="0"/>
        <a:buChar char="•"/>
        <a:defRPr sz="2136" kern="1200">
          <a:solidFill>
            <a:schemeClr val="tx1"/>
          </a:solidFill>
          <a:latin typeface="+mn-lt"/>
          <a:ea typeface="+mn-ea"/>
          <a:cs typeface="+mn-cs"/>
        </a:defRPr>
      </a:lvl3pPr>
      <a:lvl4pPr marL="1708579"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4pPr>
      <a:lvl5pPr marL="2196744"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5pPr>
      <a:lvl6pPr marL="2684910"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6pPr>
      <a:lvl7pPr marL="3173075"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7pPr>
      <a:lvl8pPr marL="3661240"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8pPr>
      <a:lvl9pPr marL="4149406"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9pPr>
    </p:bodyStyle>
    <p:otherStyle>
      <a:defPPr>
        <a:defRPr lang="es-US"/>
      </a:defPPr>
      <a:lvl1pPr marL="0" algn="l" defTabSz="976331" rtl="0" eaLnBrk="1" latinLnBrk="0" hangingPunct="1">
        <a:defRPr sz="1921" kern="1200">
          <a:solidFill>
            <a:schemeClr val="tx1"/>
          </a:solidFill>
          <a:latin typeface="+mn-lt"/>
          <a:ea typeface="+mn-ea"/>
          <a:cs typeface="+mn-cs"/>
        </a:defRPr>
      </a:lvl1pPr>
      <a:lvl2pPr marL="488165" algn="l" defTabSz="976331" rtl="0" eaLnBrk="1" latinLnBrk="0" hangingPunct="1">
        <a:defRPr sz="1921" kern="1200">
          <a:solidFill>
            <a:schemeClr val="tx1"/>
          </a:solidFill>
          <a:latin typeface="+mn-lt"/>
          <a:ea typeface="+mn-ea"/>
          <a:cs typeface="+mn-cs"/>
        </a:defRPr>
      </a:lvl2pPr>
      <a:lvl3pPr marL="976331" algn="l" defTabSz="976331" rtl="0" eaLnBrk="1" latinLnBrk="0" hangingPunct="1">
        <a:defRPr sz="1921" kern="1200">
          <a:solidFill>
            <a:schemeClr val="tx1"/>
          </a:solidFill>
          <a:latin typeface="+mn-lt"/>
          <a:ea typeface="+mn-ea"/>
          <a:cs typeface="+mn-cs"/>
        </a:defRPr>
      </a:lvl3pPr>
      <a:lvl4pPr marL="1464496" algn="l" defTabSz="976331" rtl="0" eaLnBrk="1" latinLnBrk="0" hangingPunct="1">
        <a:defRPr sz="1921" kern="1200">
          <a:solidFill>
            <a:schemeClr val="tx1"/>
          </a:solidFill>
          <a:latin typeface="+mn-lt"/>
          <a:ea typeface="+mn-ea"/>
          <a:cs typeface="+mn-cs"/>
        </a:defRPr>
      </a:lvl4pPr>
      <a:lvl5pPr marL="1952662" algn="l" defTabSz="976331" rtl="0" eaLnBrk="1" latinLnBrk="0" hangingPunct="1">
        <a:defRPr sz="1921" kern="1200">
          <a:solidFill>
            <a:schemeClr val="tx1"/>
          </a:solidFill>
          <a:latin typeface="+mn-lt"/>
          <a:ea typeface="+mn-ea"/>
          <a:cs typeface="+mn-cs"/>
        </a:defRPr>
      </a:lvl5pPr>
      <a:lvl6pPr marL="2440826" algn="l" defTabSz="976331" rtl="0" eaLnBrk="1" latinLnBrk="0" hangingPunct="1">
        <a:defRPr sz="1921" kern="1200">
          <a:solidFill>
            <a:schemeClr val="tx1"/>
          </a:solidFill>
          <a:latin typeface="+mn-lt"/>
          <a:ea typeface="+mn-ea"/>
          <a:cs typeface="+mn-cs"/>
        </a:defRPr>
      </a:lvl6pPr>
      <a:lvl7pPr marL="2928993" algn="l" defTabSz="976331" rtl="0" eaLnBrk="1" latinLnBrk="0" hangingPunct="1">
        <a:defRPr sz="1921" kern="1200">
          <a:solidFill>
            <a:schemeClr val="tx1"/>
          </a:solidFill>
          <a:latin typeface="+mn-lt"/>
          <a:ea typeface="+mn-ea"/>
          <a:cs typeface="+mn-cs"/>
        </a:defRPr>
      </a:lvl7pPr>
      <a:lvl8pPr marL="3417157" algn="l" defTabSz="976331" rtl="0" eaLnBrk="1" latinLnBrk="0" hangingPunct="1">
        <a:defRPr sz="1921" kern="1200">
          <a:solidFill>
            <a:schemeClr val="tx1"/>
          </a:solidFill>
          <a:latin typeface="+mn-lt"/>
          <a:ea typeface="+mn-ea"/>
          <a:cs typeface="+mn-cs"/>
        </a:defRPr>
      </a:lvl8pPr>
      <a:lvl9pPr marL="3905323" algn="l" defTabSz="976331" rtl="0" eaLnBrk="1" latinLnBrk="0" hangingPunct="1">
        <a:defRPr sz="192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 xmlns:a16="http://schemas.microsoft.com/office/drawing/2014/main" id="{971415B7-5D59-9FD0-E036-2062A9280B72}"/>
              </a:ext>
            </a:extLst>
          </p:cNvPr>
          <p:cNvGraphicFramePr>
            <a:graphicFrameLocks noGrp="1"/>
          </p:cNvGraphicFramePr>
          <p:nvPr>
            <p:extLst>
              <p:ext uri="{D42A27DB-BD31-4B8C-83A1-F6EECF244321}">
                <p14:modId xmlns:p14="http://schemas.microsoft.com/office/powerpoint/2010/main" val="4089927491"/>
              </p:ext>
            </p:extLst>
          </p:nvPr>
        </p:nvGraphicFramePr>
        <p:xfrm>
          <a:off x="445995" y="2255520"/>
          <a:ext cx="6858000" cy="2688336"/>
        </p:xfrm>
        <a:graphic>
          <a:graphicData uri="http://schemas.openxmlformats.org/drawingml/2006/table">
            <a:tbl>
              <a:tblPr firstRow="1" bandRow="1">
                <a:tableStyleId>{5C22544A-7EE6-4342-B048-85BDC9FD1C3A}</a:tableStyleId>
              </a:tblPr>
              <a:tblGrid>
                <a:gridCol w="3799704">
                  <a:extLst>
                    <a:ext uri="{9D8B030D-6E8A-4147-A177-3AD203B41FA5}">
                      <a16:colId xmlns="" xmlns:a16="http://schemas.microsoft.com/office/drawing/2014/main" val="463931578"/>
                    </a:ext>
                  </a:extLst>
                </a:gridCol>
                <a:gridCol w="1019432">
                  <a:extLst>
                    <a:ext uri="{9D8B030D-6E8A-4147-A177-3AD203B41FA5}">
                      <a16:colId xmlns="" xmlns:a16="http://schemas.microsoft.com/office/drawing/2014/main" val="617857949"/>
                    </a:ext>
                  </a:extLst>
                </a:gridCol>
                <a:gridCol w="1019432">
                  <a:extLst>
                    <a:ext uri="{9D8B030D-6E8A-4147-A177-3AD203B41FA5}">
                      <a16:colId xmlns="" xmlns:a16="http://schemas.microsoft.com/office/drawing/2014/main" val="3835174812"/>
                    </a:ext>
                  </a:extLst>
                </a:gridCol>
                <a:gridCol w="1019432">
                  <a:extLst>
                    <a:ext uri="{9D8B030D-6E8A-4147-A177-3AD203B41FA5}">
                      <a16:colId xmlns="" xmlns:a16="http://schemas.microsoft.com/office/drawing/2014/main" val="3610701014"/>
                    </a:ext>
                  </a:extLst>
                </a:gridCol>
              </a:tblGrid>
              <a:tr h="384048">
                <a:tc>
                  <a:txBody>
                    <a:bodyPr/>
                    <a:lstStyle/>
                    <a:p>
                      <a:pPr algn="l" rtl="0"/>
                      <a:endParaRPr lang="es-US" sz="800" dirty="0">
                        <a:solidFill>
                          <a:schemeClr val="tx1"/>
                        </a:solidFill>
                        <a:latin typeface="Poppins" pitchFamily="2" charset="77"/>
                        <a:cs typeface="Poppins" pitchFamily="2" charset="77"/>
                      </a:endParaRPr>
                    </a:p>
                  </a:txBody>
                  <a:tcPr anchor="ctr">
                    <a:solidFill>
                      <a:schemeClr val="bg2"/>
                    </a:solidFill>
                  </a:tcPr>
                </a:tc>
                <a:tc>
                  <a:txBody>
                    <a:bodyPr/>
                    <a:lstStyle/>
                    <a:p>
                      <a:pPr algn="l" rtl="0" fontAlgn="ctr"/>
                      <a:r>
                        <a:rPr lang="es-US" sz="800" b="1" i="0" u="none" strike="noStrike" baseline="0">
                          <a:solidFill>
                            <a:schemeClr val="tx1"/>
                          </a:solidFill>
                          <a:effectLst/>
                          <a:latin typeface="Poppins" pitchFamily="2" charset="77"/>
                          <a:ea typeface="Poppins" pitchFamily="2" charset="77"/>
                          <a:cs typeface="Poppins" pitchFamily="2" charset="77"/>
                        </a:rPr>
                        <a:t>Essentials</a:t>
                      </a:r>
                    </a:p>
                  </a:txBody>
                  <a:tcPr anchor="ctr">
                    <a:solidFill>
                      <a:schemeClr val="bg2"/>
                    </a:solidFill>
                  </a:tcPr>
                </a:tc>
                <a:tc>
                  <a:txBody>
                    <a:bodyPr/>
                    <a:lstStyle/>
                    <a:p>
                      <a:pPr algn="l" rtl="0" fontAlgn="ctr"/>
                      <a:r>
                        <a:rPr lang="es-US" sz="800" b="1" i="0" u="none" strike="noStrike" baseline="0">
                          <a:solidFill>
                            <a:schemeClr val="tx1"/>
                          </a:solidFill>
                          <a:effectLst/>
                          <a:latin typeface="Poppins" pitchFamily="2" charset="77"/>
                          <a:ea typeface="Poppins" pitchFamily="2" charset="77"/>
                          <a:cs typeface="Poppins" pitchFamily="2" charset="77"/>
                        </a:rPr>
                        <a:t>Emergency Shield Core</a:t>
                      </a:r>
                    </a:p>
                  </a:txBody>
                  <a:tcPr anchor="ctr">
                    <a:solidFill>
                      <a:schemeClr val="bg2"/>
                    </a:solidFill>
                  </a:tcPr>
                </a:tc>
                <a:tc>
                  <a:txBody>
                    <a:bodyPr/>
                    <a:lstStyle/>
                    <a:p>
                      <a:pPr algn="l" rtl="0" fontAlgn="ctr"/>
                      <a:r>
                        <a:rPr lang="es-US" sz="800" b="1" i="0" u="none" strike="noStrike" baseline="0">
                          <a:solidFill>
                            <a:schemeClr val="tx1"/>
                          </a:solidFill>
                          <a:effectLst/>
                          <a:latin typeface="Poppins" pitchFamily="2" charset="77"/>
                          <a:ea typeface="Poppins" pitchFamily="2" charset="77"/>
                          <a:cs typeface="Poppins" pitchFamily="2" charset="77"/>
                        </a:rPr>
                        <a:t>Complemento </a:t>
                      </a:r>
                    </a:p>
                    <a:p>
                      <a:pPr algn="l" rtl="0" fontAlgn="ctr"/>
                      <a:r>
                        <a:rPr lang="es-US" sz="800" b="1" i="0" u="none" strike="noStrike" baseline="0">
                          <a:solidFill>
                            <a:schemeClr val="tx1"/>
                          </a:solidFill>
                          <a:effectLst/>
                          <a:latin typeface="Poppins" pitchFamily="2" charset="77"/>
                          <a:ea typeface="Poppins" pitchFamily="2" charset="77"/>
                          <a:cs typeface="Poppins" pitchFamily="2" charset="77"/>
                        </a:rPr>
                        <a:t>Family+</a:t>
                      </a:r>
                    </a:p>
                  </a:txBody>
                  <a:tcPr anchor="ctr">
                    <a:solidFill>
                      <a:schemeClr val="bg2"/>
                    </a:solidFill>
                  </a:tcPr>
                </a:tc>
                <a:extLst>
                  <a:ext uri="{0D108BD9-81ED-4DB2-BD59-A6C34878D82A}">
                    <a16:rowId xmlns="" xmlns:a16="http://schemas.microsoft.com/office/drawing/2014/main" val="937156973"/>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ambulancia terrestre de emergencia</a:t>
                      </a:r>
                    </a:p>
                  </a:txBody>
                  <a:tcPr anchor="ctr">
                    <a:solidFill>
                      <a:schemeClr val="tx1"/>
                    </a:solidFill>
                  </a:tcPr>
                </a:tc>
                <a:tc>
                  <a:txBody>
                    <a:bodyPr/>
                    <a:lstStyle/>
                    <a:p>
                      <a:pPr algn="l" rtl="0"/>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tx1"/>
                    </a:solidFill>
                  </a:tcPr>
                </a:tc>
                <a:tc>
                  <a:txBody>
                    <a:bodyPr/>
                    <a:lstStyle/>
                    <a:p>
                      <a:pPr algn="l" rtl="0"/>
                      <a:r>
                        <a:rPr lang="es-US" sz="800" b="0" i="0" u="none" baseline="0">
                          <a:latin typeface="Webdings" pitchFamily="2" charset="2"/>
                          <a:ea typeface="Webdings" pitchFamily="2" charset="2"/>
                          <a:cs typeface="Webdings" pitchFamily="2" charset="2"/>
                        </a:rPr>
                        <a:t>n </a:t>
                      </a:r>
                      <a:r>
                        <a:rPr lang="es-US" sz="800" b="0" i="0" u="none" baseline="30000"/>
                        <a:t>1</a:t>
                      </a:r>
                    </a:p>
                  </a:txBody>
                  <a:tcPr anchor="ctr">
                    <a:solidFill>
                      <a:schemeClr val="tx1"/>
                    </a:solidFill>
                  </a:tcPr>
                </a:tc>
                <a:tc>
                  <a:txBody>
                    <a:bodyPr/>
                    <a:lstStyle/>
                    <a:p>
                      <a:pPr algn="l" rtl="0"/>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tx1"/>
                    </a:solidFill>
                  </a:tcPr>
                </a:tc>
                <a:extLst>
                  <a:ext uri="{0D108BD9-81ED-4DB2-BD59-A6C34878D82A}">
                    <a16:rowId xmlns="" xmlns:a16="http://schemas.microsoft.com/office/drawing/2014/main" val="2003876479"/>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ambulancia aérea de emergencia</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1</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bg2">
                        <a:alpha val="5000"/>
                      </a:schemeClr>
                    </a:solidFill>
                  </a:tcPr>
                </a:tc>
                <a:extLst>
                  <a:ext uri="{0D108BD9-81ED-4DB2-BD59-A6C34878D82A}">
                    <a16:rowId xmlns="" xmlns:a16="http://schemas.microsoft.com/office/drawing/2014/main" val="2031170236"/>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ambulancia de hospital a hospital</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1</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tx1"/>
                    </a:solidFill>
                  </a:tcPr>
                </a:tc>
                <a:extLst>
                  <a:ext uri="{0D108BD9-81ED-4DB2-BD59-A6C34878D82A}">
                    <a16:rowId xmlns="" xmlns:a16="http://schemas.microsoft.com/office/drawing/2014/main" val="3437938605"/>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repatriación cerca de casa</a:t>
                      </a:r>
                    </a:p>
                  </a:txBody>
                  <a:tcPr anchor="ctr">
                    <a:solidFill>
                      <a:schemeClr val="bg2">
                        <a:alpha val="5000"/>
                      </a:schemeClr>
                    </a:solidFill>
                  </a:tcPr>
                </a:tc>
                <a:tc>
                  <a:txBody>
                    <a:bodyPr/>
                    <a:lstStyle/>
                    <a:p>
                      <a:endParaRPr lang="es-US" sz="800" dirty="0"/>
                    </a:p>
                  </a:txBody>
                  <a:tcPr anchor="ctr">
                    <a:solidFill>
                      <a:schemeClr val="bg2">
                        <a:alpha val="5000"/>
                      </a:schemeClr>
                    </a:solidFill>
                  </a:tcPr>
                </a:tc>
                <a:tc>
                  <a:txBody>
                    <a:bodyPr/>
                    <a:lstStyle/>
                    <a:p>
                      <a:pPr algn="l" rtl="0"/>
                      <a:r>
                        <a:rPr lang="es-US" sz="800" b="0" i="0" u="none" baseline="0">
                          <a:latin typeface="Webdings" pitchFamily="2" charset="2"/>
                          <a:ea typeface="Webdings" pitchFamily="2" charset="2"/>
                          <a:cs typeface="Webdings" pitchFamily="2" charset="2"/>
                        </a:rPr>
                        <a:t>n </a:t>
                      </a:r>
                      <a:r>
                        <a:rPr lang="es-US" sz="800" b="0" i="0" u="none" baseline="30000"/>
                        <a:t>3</a:t>
                      </a:r>
                    </a:p>
                  </a:txBody>
                  <a:tcPr anchor="ctr">
                    <a:solidFill>
                      <a:schemeClr val="bg2">
                        <a:alpha val="5000"/>
                      </a:schemeClr>
                    </a:solidFill>
                  </a:tcPr>
                </a:tc>
                <a:tc>
                  <a:txBody>
                    <a:bodyPr/>
                    <a:lstStyle/>
                    <a:p>
                      <a:endParaRPr lang="es-US" sz="800" baseline="30000" dirty="0">
                        <a:latin typeface="Poppins" pitchFamily="2" charset="77"/>
                        <a:cs typeface="Poppins" pitchFamily="2" charset="77"/>
                      </a:endParaRPr>
                    </a:p>
                  </a:txBody>
                  <a:tcPr anchor="ctr">
                    <a:solidFill>
                      <a:schemeClr val="bg2">
                        <a:alpha val="5000"/>
                      </a:schemeClr>
                    </a:solidFill>
                  </a:tcPr>
                </a:tc>
                <a:extLst>
                  <a:ext uri="{0D108BD9-81ED-4DB2-BD59-A6C34878D82A}">
                    <a16:rowId xmlns="" xmlns:a16="http://schemas.microsoft.com/office/drawing/2014/main" val="1061391966"/>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transporte para atención continua después del ingreso</a:t>
                      </a:r>
                    </a:p>
                  </a:txBody>
                  <a:tcPr anchor="ctr">
                    <a:solidFill>
                      <a:schemeClr val="tx1">
                        <a:alpha val="5000"/>
                      </a:schemeClr>
                    </a:solidFill>
                  </a:tcPr>
                </a:tc>
                <a:tc>
                  <a:txBody>
                    <a:bodyPr/>
                    <a:lstStyle/>
                    <a:p>
                      <a:endParaRPr lang="es-US" sz="800" dirty="0"/>
                    </a:p>
                  </a:txBody>
                  <a:tcPr anchor="ctr">
                    <a:solidFill>
                      <a:schemeClr val="tx1">
                        <a:alpha val="5000"/>
                      </a:schemeClr>
                    </a:solidFill>
                  </a:tcPr>
                </a:tc>
                <a:tc>
                  <a:txBody>
                    <a:bodyPr/>
                    <a:lstStyle/>
                    <a:p>
                      <a:endParaRPr lang="es-US" sz="800" dirty="0"/>
                    </a:p>
                  </a:txBody>
                  <a:tcPr anchor="ctr">
                    <a:solidFill>
                      <a:schemeClr val="tx1">
                        <a:alpha val="5000"/>
                      </a:schemeClr>
                    </a:solidFill>
                  </a:tcPr>
                </a:tc>
                <a:tc>
                  <a:txBody>
                    <a:bodyPr/>
                    <a:lstStyle/>
                    <a:p>
                      <a:pPr algn="l" rtl="0"/>
                      <a:r>
                        <a:rPr lang="es-US" sz="800" b="0" i="0" u="none" baseline="0">
                          <a:latin typeface="Webdings" pitchFamily="2" charset="2"/>
                          <a:ea typeface="Webdings" pitchFamily="2" charset="2"/>
                          <a:cs typeface="Webdings" pitchFamily="2" charset="2"/>
                        </a:rPr>
                        <a:t>n </a:t>
                      </a:r>
                      <a:r>
                        <a:rPr lang="es-US" sz="800" b="0" i="0" u="none" baseline="30000"/>
                        <a:t>1</a:t>
                      </a:r>
                    </a:p>
                  </a:txBody>
                  <a:tcPr anchor="ctr">
                    <a:solidFill>
                      <a:schemeClr val="tx1">
                        <a:alpha val="5000"/>
                      </a:schemeClr>
                    </a:solidFill>
                  </a:tcPr>
                </a:tc>
                <a:extLst>
                  <a:ext uri="{0D108BD9-81ED-4DB2-BD59-A6C34878D82A}">
                    <a16:rowId xmlns="" xmlns:a16="http://schemas.microsoft.com/office/drawing/2014/main" val="3691410519"/>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Protección de gastos de cuarentena por pandemia</a:t>
                      </a:r>
                    </a:p>
                  </a:txBody>
                  <a:tcPr anchor="ctr">
                    <a:solidFill>
                      <a:schemeClr val="bg2">
                        <a:alpha val="5000"/>
                      </a:schemeClr>
                    </a:solidFill>
                  </a:tcPr>
                </a:tc>
                <a:tc>
                  <a:txBody>
                    <a:bodyPr/>
                    <a:lstStyle/>
                    <a:p>
                      <a:endParaRPr lang="es-US" sz="800" dirty="0"/>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3</a:t>
                      </a:r>
                    </a:p>
                  </a:txBody>
                  <a:tcPr anchor="ctr">
                    <a:solidFill>
                      <a:schemeClr val="bg2">
                        <a:alpha val="5000"/>
                      </a:schemeClr>
                    </a:solidFill>
                  </a:tcPr>
                </a:tc>
                <a:tc>
                  <a:txBody>
                    <a:bodyPr/>
                    <a:lstStyle/>
                    <a:p>
                      <a:endParaRPr lang="es-US" sz="800" baseline="30000" dirty="0">
                        <a:latin typeface="Poppins" pitchFamily="2" charset="77"/>
                        <a:cs typeface="Poppins" pitchFamily="2" charset="77"/>
                      </a:endParaRPr>
                    </a:p>
                  </a:txBody>
                  <a:tcPr anchor="ctr">
                    <a:solidFill>
                      <a:schemeClr val="bg2">
                        <a:alpha val="5000"/>
                      </a:schemeClr>
                    </a:solidFill>
                  </a:tcPr>
                </a:tc>
                <a:extLst>
                  <a:ext uri="{0D108BD9-81ED-4DB2-BD59-A6C34878D82A}">
                    <a16:rowId xmlns="" xmlns:a16="http://schemas.microsoft.com/office/drawing/2014/main" val="2158133780"/>
                  </a:ext>
                </a:extLst>
              </a:tr>
            </a:tbl>
          </a:graphicData>
        </a:graphic>
      </p:graphicFrame>
    </p:spTree>
    <p:extLst>
      <p:ext uri="{BB962C8B-B14F-4D97-AF65-F5344CB8AC3E}">
        <p14:creationId xmlns:p14="http://schemas.microsoft.com/office/powerpoint/2010/main" val="348528106"/>
      </p:ext>
    </p:extLst>
  </p:cSld>
  <p:clrMapOvr>
    <a:masterClrMapping/>
  </p:clrMapOvr>
</p:sld>
</file>

<file path=ppt/theme/theme1.xml><?xml version="1.0" encoding="utf-8"?>
<a:theme xmlns:a="http://schemas.openxmlformats.org/drawingml/2006/main" name="MASA">
  <a:themeElements>
    <a:clrScheme name="MASA">
      <a:dk1>
        <a:srgbClr val="230871"/>
      </a:dk1>
      <a:lt1>
        <a:srgbClr val="FFFFFF"/>
      </a:lt1>
      <a:dk2>
        <a:srgbClr val="0071CE"/>
      </a:dk2>
      <a:lt2>
        <a:srgbClr val="FFFFFF"/>
      </a:lt2>
      <a:accent1>
        <a:srgbClr val="E64B38"/>
      </a:accent1>
      <a:accent2>
        <a:srgbClr val="FFD040"/>
      </a:accent2>
      <a:accent3>
        <a:srgbClr val="968693"/>
      </a:accent3>
      <a:accent4>
        <a:srgbClr val="54378D"/>
      </a:accent4>
      <a:accent5>
        <a:srgbClr val="7F65A9"/>
      </a:accent5>
      <a:accent6>
        <a:srgbClr val="A996C5"/>
      </a:accent6>
      <a:hlink>
        <a:srgbClr val="0071CE"/>
      </a:hlink>
      <a:folHlink>
        <a:srgbClr val="A996C3"/>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MASA" id="{88ED9641-9416-B945-959F-93E71249B652}" vid="{BF9284B3-030E-4B44-8EFF-CFD511DE663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MASA</Template>
  <TotalTime>3226</TotalTime>
  <Words>72</Words>
  <Application>Microsoft Office PowerPoint</Application>
  <PresentationFormat>自定义</PresentationFormat>
  <Paragraphs>22</Paragraphs>
  <Slides>1</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vt:i4>
      </vt:variant>
    </vt:vector>
  </HeadingPairs>
  <TitlesOfParts>
    <vt:vector size="9" baseType="lpstr">
      <vt:lpstr>Aptos Display</vt:lpstr>
      <vt:lpstr>等线</vt:lpstr>
      <vt:lpstr>Aptos</vt:lpstr>
      <vt:lpstr>Arial</vt:lpstr>
      <vt:lpstr>Open Sans</vt:lpstr>
      <vt:lpstr>Poppins</vt:lpstr>
      <vt:lpstr>Webdings</vt:lpstr>
      <vt:lpstr>MASA</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MM/DD/YYYY</dc:title>
  <dc:creator>Griffin Croft</dc:creator>
  <cp:lastModifiedBy>Microsoft 帐户</cp:lastModifiedBy>
  <cp:revision>43</cp:revision>
  <dcterms:created xsi:type="dcterms:W3CDTF">2024-03-14T18:51:59Z</dcterms:created>
  <dcterms:modified xsi:type="dcterms:W3CDTF">2025-03-13T02:40:16Z</dcterms:modified>
</cp:coreProperties>
</file>