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5"/>
    <p:restoredTop sz="94673"/>
  </p:normalViewPr>
  <p:slideViewPr>
    <p:cSldViewPr snapToGrid="0">
      <p:cViewPr varScale="1">
        <p:scale>
          <a:sx n="75" d="100"/>
          <a:sy n="75" d="100"/>
        </p:scale>
        <p:origin x="3600" y="472"/>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7" name="TextBox 6">
            <a:extLst>
              <a:ext uri="{FF2B5EF4-FFF2-40B4-BE49-F238E27FC236}">
                <a16:creationId xmlns:a16="http://schemas.microsoft.com/office/drawing/2014/main" id="{4FB91FA6-BC85-3660-BA3D-50A9B0CADAF3}"/>
              </a:ext>
            </a:extLst>
          </p:cNvPr>
          <p:cNvSpPr txBox="1"/>
          <p:nvPr userDrawn="1"/>
        </p:nvSpPr>
        <p:spPr>
          <a:xfrm>
            <a:off x="418455" y="8820237"/>
            <a:ext cx="6708486"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4089927491"/>
              </p:ext>
            </p:extLst>
          </p:nvPr>
        </p:nvGraphicFramePr>
        <p:xfrm>
          <a:off x="445995" y="2255520"/>
          <a:ext cx="6858000" cy="2688336"/>
        </p:xfrm>
        <a:graphic>
          <a:graphicData uri="http://schemas.openxmlformats.org/drawingml/2006/table">
            <a:tbl>
              <a:tblPr firstRow="1" bandRow="1">
                <a:tableStyleId>{5C22544A-7EE6-4342-B048-85BDC9FD1C3A}</a:tableStyleId>
              </a:tblPr>
              <a:tblGrid>
                <a:gridCol w="3799704">
                  <a:extLst>
                    <a:ext uri="{9D8B030D-6E8A-4147-A177-3AD203B41FA5}">
                      <a16:colId xmlns:a16="http://schemas.microsoft.com/office/drawing/2014/main" val="463931578"/>
                    </a:ext>
                  </a:extLst>
                </a:gridCol>
                <a:gridCol w="1019432">
                  <a:extLst>
                    <a:ext uri="{9D8B030D-6E8A-4147-A177-3AD203B41FA5}">
                      <a16:colId xmlns:a16="http://schemas.microsoft.com/office/drawing/2014/main" val="617857949"/>
                    </a:ext>
                  </a:extLst>
                </a:gridCol>
                <a:gridCol w="1019432">
                  <a:extLst>
                    <a:ext uri="{9D8B030D-6E8A-4147-A177-3AD203B41FA5}">
                      <a16:colId xmlns:a16="http://schemas.microsoft.com/office/drawing/2014/main" val="3835174812"/>
                    </a:ext>
                  </a:extLst>
                </a:gridCol>
                <a:gridCol w="1019432">
                  <a:extLst>
                    <a:ext uri="{9D8B030D-6E8A-4147-A177-3AD203B41FA5}">
                      <a16:colId xmlns:a16="http://schemas.microsoft.com/office/drawing/2014/main" val="3610701014"/>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Emergency Shield Core</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Family+ </a:t>
                      </a:r>
                    </a:p>
                    <a:p>
                      <a:pPr algn="l" fontAlgn="ctr"/>
                      <a:r>
                        <a:rPr lang="en-US" sz="800" b="1" i="0" u="none" strike="noStrike" dirty="0">
                          <a:solidFill>
                            <a:schemeClr val="tx1"/>
                          </a:solidFill>
                          <a:effectLst/>
                          <a:latin typeface="Poppins" pitchFamily="2" charset="77"/>
                          <a:cs typeface="Poppins" pitchFamily="2" charset="77"/>
                        </a:rPr>
                        <a:t>add-on</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alpha val="5000"/>
                      </a:schemeClr>
                    </a:solidFill>
                  </a:tcPr>
                </a:tc>
                <a:tc>
                  <a:txBody>
                    <a:bodyPr/>
                    <a:lstStyle/>
                    <a:p>
                      <a:endParaRPr lang="en-US" sz="800" dirty="0"/>
                    </a:p>
                  </a:txBody>
                  <a:tcPr anchor="ctr">
                    <a:solidFill>
                      <a:schemeClr val="tx1">
                        <a:alpha val="5000"/>
                      </a:schemeClr>
                    </a:solidFill>
                  </a:tcPr>
                </a:tc>
                <a:tc>
                  <a:txBody>
                    <a:bodyPr/>
                    <a:lstStyle/>
                    <a:p>
                      <a:endParaRPr lang="en-US" sz="800" dirty="0"/>
                    </a:p>
                  </a:txBody>
                  <a:tcPr anchor="ctr">
                    <a:solidFill>
                      <a:schemeClr val="tx1">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alpha val="5000"/>
                      </a:schemeClr>
                    </a:solidFill>
                  </a:tcPr>
                </a:tc>
                <a:extLst>
                  <a:ext uri="{0D108BD9-81ED-4DB2-BD59-A6C34878D82A}">
                    <a16:rowId xmlns:a16="http://schemas.microsoft.com/office/drawing/2014/main" val="369141051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Pandemic Quarantine Expense Protection</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2158133780"/>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3224</TotalTime>
  <Words>58</Words>
  <Application>Microsoft Macintosh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39</cp:revision>
  <dcterms:created xsi:type="dcterms:W3CDTF">2024-03-14T18:51:59Z</dcterms:created>
  <dcterms:modified xsi:type="dcterms:W3CDTF">2025-01-30T21:26:19Z</dcterms:modified>
</cp:coreProperties>
</file>