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8"/>
    <p:restoredTop sz="94673"/>
  </p:normalViewPr>
  <p:slideViewPr>
    <p:cSldViewPr snapToGrid="0">
      <p:cViewPr varScale="1">
        <p:scale>
          <a:sx n="75" d="100"/>
          <a:sy n="75" d="100"/>
        </p:scale>
        <p:origin x="3600"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4028639333"/>
              </p:ext>
            </p:extLst>
          </p:nvPr>
        </p:nvGraphicFramePr>
        <p:xfrm>
          <a:off x="445995" y="2255520"/>
          <a:ext cx="6858000" cy="6144768"/>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463931578"/>
                    </a:ext>
                  </a:extLst>
                </a:gridCol>
                <a:gridCol w="731520">
                  <a:extLst>
                    <a:ext uri="{9D8B030D-6E8A-4147-A177-3AD203B41FA5}">
                      <a16:colId xmlns:a16="http://schemas.microsoft.com/office/drawing/2014/main" val="617857949"/>
                    </a:ext>
                  </a:extLst>
                </a:gridCol>
                <a:gridCol w="731520">
                  <a:extLst>
                    <a:ext uri="{9D8B030D-6E8A-4147-A177-3AD203B41FA5}">
                      <a16:colId xmlns:a16="http://schemas.microsoft.com/office/drawing/2014/main" val="3835174812"/>
                    </a:ext>
                  </a:extLst>
                </a:gridCol>
                <a:gridCol w="731520">
                  <a:extLst>
                    <a:ext uri="{9D8B030D-6E8A-4147-A177-3AD203B41FA5}">
                      <a16:colId xmlns:a16="http://schemas.microsoft.com/office/drawing/2014/main" val="1783301157"/>
                    </a:ext>
                  </a:extLst>
                </a:gridCol>
                <a:gridCol w="731520">
                  <a:extLst>
                    <a:ext uri="{9D8B030D-6E8A-4147-A177-3AD203B41FA5}">
                      <a16:colId xmlns:a16="http://schemas.microsoft.com/office/drawing/2014/main" val="4138530766"/>
                    </a:ext>
                  </a:extLst>
                </a:gridCol>
                <a:gridCol w="731520">
                  <a:extLst>
                    <a:ext uri="{9D8B030D-6E8A-4147-A177-3AD203B41FA5}">
                      <a16:colId xmlns:a16="http://schemas.microsoft.com/office/drawing/2014/main" val="101059714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Platinum</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 </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 Transportation Coverage</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Home Expense Protection</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94172750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Patient Return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1010010221"/>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Companion Emergency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94216335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Visitor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50665573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Mortal Remains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30138404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Vehicle &amp; RV Return Coverage</a:t>
                      </a:r>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860495178"/>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Retrieval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35792830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Recipient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3214</TotalTime>
  <Words>140</Words>
  <Application>Microsoft Macintosh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35</cp:revision>
  <dcterms:created xsi:type="dcterms:W3CDTF">2024-03-14T18:51:59Z</dcterms:created>
  <dcterms:modified xsi:type="dcterms:W3CDTF">2025-01-30T21:24:11Z</dcterms:modified>
</cp:coreProperties>
</file>