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79"/>
    <p:restoredTop sz="94722"/>
  </p:normalViewPr>
  <p:slideViewPr>
    <p:cSldViewPr snapToGrid="0">
      <p:cViewPr varScale="1">
        <p:scale>
          <a:sx n="73" d="100"/>
          <a:sy n="73" d="100"/>
        </p:scale>
        <p:origin x="2604"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DBB9B9E-5808-3F5A-5A10-94FC527A391A}"/>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pic>
        <p:nvPicPr>
          <p:cNvPr id="4" name="Picture 3">
            <a:extLst>
              <a:ext uri="{FF2B5EF4-FFF2-40B4-BE49-F238E27FC236}">
                <a16:creationId xmlns:a16="http://schemas.microsoft.com/office/drawing/2014/main" xmlns="" id="{16DCA814-77B8-B59B-89BB-6CC967D7D2EB}"/>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5720E2F2-7642-007C-96CB-37940C83B8CD}"/>
              </a:ext>
            </a:extLst>
          </p:cNvPr>
          <p:cNvSpPr txBox="1">
            <a:spLocks/>
          </p:cNvSpPr>
          <p:nvPr userDrawn="1"/>
        </p:nvSpPr>
        <p:spPr>
          <a:xfrm>
            <a:off x="430330" y="375435"/>
            <a:ext cx="4998920"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7BDE1F4E-0A2E-3FA1-56CB-E91B07033240}"/>
              </a:ext>
            </a:extLst>
          </p:cNvPr>
          <p:cNvSpPr txBox="1"/>
          <p:nvPr userDrawn="1"/>
        </p:nvSpPr>
        <p:spPr>
          <a:xfrm>
            <a:off x="442205" y="909633"/>
            <a:ext cx="6791352"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5" y="8820237"/>
            <a:ext cx="6292588" cy="928203"/>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Estados Unidos y Canadá</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1342714772"/>
              </p:ext>
            </p:extLst>
          </p:nvPr>
        </p:nvGraphicFramePr>
        <p:xfrm>
          <a:off x="445995" y="2255520"/>
          <a:ext cx="6858000" cy="2304288"/>
        </p:xfrm>
        <a:graphic>
          <a:graphicData uri="http://schemas.openxmlformats.org/drawingml/2006/table">
            <a:tbl>
              <a:tblPr firstRow="1" bandRow="1">
                <a:tableStyleId>{5C22544A-7EE6-4342-B048-85BDC9FD1C3A}</a:tableStyleId>
              </a:tblPr>
              <a:tblGrid>
                <a:gridCol w="3829914">
                  <a:extLst>
                    <a:ext uri="{9D8B030D-6E8A-4147-A177-3AD203B41FA5}">
                      <a16:colId xmlns:a16="http://schemas.microsoft.com/office/drawing/2014/main" xmlns="" val="463931578"/>
                    </a:ext>
                  </a:extLst>
                </a:gridCol>
                <a:gridCol w="961906">
                  <a:extLst>
                    <a:ext uri="{9D8B030D-6E8A-4147-A177-3AD203B41FA5}">
                      <a16:colId xmlns:a16="http://schemas.microsoft.com/office/drawing/2014/main" xmlns="" val="617857949"/>
                    </a:ext>
                  </a:extLst>
                </a:gridCol>
                <a:gridCol w="1033090">
                  <a:extLst>
                    <a:ext uri="{9D8B030D-6E8A-4147-A177-3AD203B41FA5}">
                      <a16:colId xmlns:a16="http://schemas.microsoft.com/office/drawing/2014/main" xmlns="" val="3835174812"/>
                    </a:ext>
                  </a:extLst>
                </a:gridCol>
                <a:gridCol w="1033090">
                  <a:extLst>
                    <a:ext uri="{9D8B030D-6E8A-4147-A177-3AD203B41FA5}">
                      <a16:colId xmlns:a16="http://schemas.microsoft.com/office/drawing/2014/main" xmlns="" val="178330115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Essentials</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Emergent Plus</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Complemento Family+</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1061391966"/>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a16="http://schemas.microsoft.com/office/drawing/2014/main" xmlns="" val="123230550"/>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mWX5Ocep"/>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3199</TotalTime>
  <Words>62</Words>
  <Application>Microsoft Office PowerPoint</Application>
  <PresentationFormat>自定义</PresentationFormat>
  <Paragraphs>19</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35</cp:revision>
  <dcterms:created xsi:type="dcterms:W3CDTF">2024-03-14T18:51:59Z</dcterms:created>
  <dcterms:modified xsi:type="dcterms:W3CDTF">2025-03-03T23:49:15Z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00383F0A-D08B-4EBE-A68B-C28D943830F2</vt:lpwstr>
  </property>
  <property fmtid="{D5CDD505-2E9C-101B-9397-08002B2CF9AE}" pid="3" name="ArticulatePath">
    <vt:lpwstr>MASA_DC-Plan-Comparison_Eff-04-2025</vt:lpwstr>
  </property>
</Properties>
</file>