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0"/>
    <p:restoredTop sz="94694"/>
  </p:normalViewPr>
  <p:slideViewPr>
    <p:cSldViewPr snapToGrid="0">
      <p:cViewPr varScale="1">
        <p:scale>
          <a:sx n="33" d="100"/>
          <a:sy n="33" d="100"/>
        </p:scale>
        <p:origin x="2556" y="2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e Yancey" userId="da350038-5415-440d-a3a0-39230d3f8ae8" providerId="ADAL" clId="{2A24A5F2-18FE-4009-93E3-C501F3E4BADB}"/>
    <pc:docChg chg="modSld">
      <pc:chgData name="Elise Yancey" userId="da350038-5415-440d-a3a0-39230d3f8ae8" providerId="ADAL" clId="{2A24A5F2-18FE-4009-93E3-C501F3E4BADB}" dt="2025-01-31T14:57:24.932" v="0" actId="2165"/>
      <pc:docMkLst>
        <pc:docMk/>
      </pc:docMkLst>
      <pc:sldChg chg="modSp mod">
        <pc:chgData name="Elise Yancey" userId="da350038-5415-440d-a3a0-39230d3f8ae8" providerId="ADAL" clId="{2A24A5F2-18FE-4009-93E3-C501F3E4BADB}" dt="2025-01-31T14:57:24.932" v="0" actId="2165"/>
        <pc:sldMkLst>
          <pc:docMk/>
          <pc:sldMk cId="348528106" sldId="257"/>
        </pc:sldMkLst>
        <pc:graphicFrameChg chg="modGraphic">
          <ac:chgData name="Elise Yancey" userId="da350038-5415-440d-a3a0-39230d3f8ae8" providerId="ADAL" clId="{2A24A5F2-18FE-4009-93E3-C501F3E4BADB}" dt="2025-01-31T14:57:24.932" v="0" actId="2165"/>
          <ac:graphicFrameMkLst>
            <pc:docMk/>
            <pc:sldMk cId="348528106" sldId="257"/>
            <ac:graphicFrameMk id="2" creationId="{971415B7-5D59-9FD0-E036-2062A9280B72}"/>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1/31/2025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820237"/>
            <a:ext cx="5889356" cy="928203"/>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and Canada</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1/31/2025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250826371"/>
              </p:ext>
            </p:extLst>
          </p:nvPr>
        </p:nvGraphicFramePr>
        <p:xfrm>
          <a:off x="445995" y="2255520"/>
          <a:ext cx="6858000" cy="1920240"/>
        </p:xfrm>
        <a:graphic>
          <a:graphicData uri="http://schemas.openxmlformats.org/drawingml/2006/table">
            <a:tbl>
              <a:tblPr firstRow="1" bandRow="1">
                <a:tableStyleId>{5C22544A-7EE6-4342-B048-85BDC9FD1C3A}</a:tableStyleId>
              </a:tblPr>
              <a:tblGrid>
                <a:gridCol w="3291840">
                  <a:extLst>
                    <a:ext uri="{9D8B030D-6E8A-4147-A177-3AD203B41FA5}">
                      <a16:colId xmlns:a16="http://schemas.microsoft.com/office/drawing/2014/main" val="463931578"/>
                    </a:ext>
                  </a:extLst>
                </a:gridCol>
                <a:gridCol w="1188720">
                  <a:extLst>
                    <a:ext uri="{9D8B030D-6E8A-4147-A177-3AD203B41FA5}">
                      <a16:colId xmlns:a16="http://schemas.microsoft.com/office/drawing/2014/main" val="617857949"/>
                    </a:ext>
                  </a:extLst>
                </a:gridCol>
                <a:gridCol w="1188720">
                  <a:extLst>
                    <a:ext uri="{9D8B030D-6E8A-4147-A177-3AD203B41FA5}">
                      <a16:colId xmlns:a16="http://schemas.microsoft.com/office/drawing/2014/main" val="3835174812"/>
                    </a:ext>
                  </a:extLst>
                </a:gridCol>
                <a:gridCol w="1188720">
                  <a:extLst>
                    <a:ext uri="{9D8B030D-6E8A-4147-A177-3AD203B41FA5}">
                      <a16:colId xmlns:a16="http://schemas.microsoft.com/office/drawing/2014/main" val="1783301157"/>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Emergent Gold</a:t>
                      </a:r>
                    </a:p>
                  </a:txBody>
                  <a:tcPr anchor="ctr">
                    <a:solidFill>
                      <a:schemeClr val="bg2"/>
                    </a:solidFill>
                  </a:tcPr>
                </a:tc>
                <a:tc>
                  <a:txBody>
                    <a:bodyPr/>
                    <a:lstStyle/>
                    <a:p>
                      <a:pPr algn="l" fontAlgn="t"/>
                      <a:r>
                        <a:rPr lang="en-US" sz="800" b="1" i="0" u="none" strike="noStrike">
                          <a:solidFill>
                            <a:schemeClr val="tx1"/>
                          </a:solidFill>
                          <a:effectLst/>
                          <a:latin typeface="Poppins" pitchFamily="2" charset="77"/>
                          <a:cs typeface="Poppins" pitchFamily="2" charset="77"/>
                        </a:rPr>
                        <a:t>Indemnity Gold</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Indemnity Plus</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$250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$15,000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Poppins" pitchFamily="2" charset="77"/>
                          <a:cs typeface="Poppins" pitchFamily="2" charset="77"/>
                        </a:rPr>
                        <a:t>$10,000 indemnity</a:t>
                      </a:r>
                      <a:r>
                        <a:rPr lang="en-US" sz="800" b="0" i="0" u="none" strike="noStrike" baseline="30000" dirty="0">
                          <a:solidFill>
                            <a:schemeClr val="bg1"/>
                          </a:solidFill>
                          <a:effectLst/>
                          <a:latin typeface="Poppins" pitchFamily="2" charset="77"/>
                          <a:cs typeface="Poppins" pitchFamily="2" charset="77"/>
                        </a:rPr>
                        <a:t>1</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n-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bg2">
                        <a:alpha val="5000"/>
                      </a:schemeClr>
                    </a:solidFill>
                  </a:tcPr>
                </a:tc>
                <a:tc>
                  <a:txBody>
                    <a:bodyPr/>
                    <a:lstStyle/>
                    <a:p>
                      <a:endParaRPr lang="en-US" sz="800" baseline="30000" dirty="0">
                        <a:latin typeface="Poppins" pitchFamily="2" charset="77"/>
                        <a:cs typeface="Poppins" pitchFamily="2" charset="77"/>
                      </a:endParaRPr>
                    </a:p>
                  </a:txBody>
                  <a:tcPr anchor="ctr">
                    <a:solidFill>
                      <a:schemeClr val="bg2">
                        <a:alpha val="5000"/>
                      </a:schemeClr>
                    </a:solidFill>
                  </a:tcPr>
                </a:tc>
                <a:tc>
                  <a:txBody>
                    <a:bodyPr/>
                    <a:lstStyle/>
                    <a:p>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1061391966"/>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3182</TotalTime>
  <Words>41</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Elise Yancey</cp:lastModifiedBy>
  <cp:revision>37</cp:revision>
  <dcterms:created xsi:type="dcterms:W3CDTF">2024-03-14T18:51:59Z</dcterms:created>
  <dcterms:modified xsi:type="dcterms:W3CDTF">2025-01-31T14:57:25Z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df33aa4-e5f1-4bda-84d4-efcf5f244b94_Enabled">
    <vt:lpwstr>true</vt:lpwstr>
  </property>
  <property fmtid="{D5CDD505-2E9C-101B-9397-08002B2CF9AE}" pid="3" name="MSIP_Label_5df33aa4-e5f1-4bda-84d4-efcf5f244b94_SetDate">
    <vt:lpwstr>2025-01-31T14:57:25Z</vt:lpwstr>
  </property>
  <property fmtid="{D5CDD505-2E9C-101B-9397-08002B2CF9AE}" pid="4" name="MSIP_Label_5df33aa4-e5f1-4bda-84d4-efcf5f244b94_Method">
    <vt:lpwstr>Standard</vt:lpwstr>
  </property>
  <property fmtid="{D5CDD505-2E9C-101B-9397-08002B2CF9AE}" pid="5" name="MSIP_Label_5df33aa4-e5f1-4bda-84d4-efcf5f244b94_Name">
    <vt:lpwstr>defa4170-0d19-0005-0004-bc88714345d2</vt:lpwstr>
  </property>
  <property fmtid="{D5CDD505-2E9C-101B-9397-08002B2CF9AE}" pid="6" name="MSIP_Label_5df33aa4-e5f1-4bda-84d4-efcf5f244b94_SiteId">
    <vt:lpwstr>30b161a8-bda4-4091-9334-2553cbe29c3e</vt:lpwstr>
  </property>
  <property fmtid="{D5CDD505-2E9C-101B-9397-08002B2CF9AE}" pid="7" name="MSIP_Label_5df33aa4-e5f1-4bda-84d4-efcf5f244b94_ActionId">
    <vt:lpwstr>29e2ed5b-1619-44d3-9224-20be02d7e3df</vt:lpwstr>
  </property>
  <property fmtid="{D5CDD505-2E9C-101B-9397-08002B2CF9AE}" pid="8" name="MSIP_Label_5df33aa4-e5f1-4bda-84d4-efcf5f244b94_ContentBits">
    <vt:lpwstr>0</vt:lpwstr>
  </property>
</Properties>
</file>