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28"/>
    <p:restoredTop sz="94737"/>
  </p:normalViewPr>
  <p:slideViewPr>
    <p:cSldViewPr snapToGrid="0">
      <p:cViewPr varScale="1">
        <p:scale>
          <a:sx n="75" d="100"/>
          <a:sy n="75" d="100"/>
        </p:scale>
        <p:origin x="3600" y="480"/>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820237"/>
            <a:ext cx="5889356"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and Canada</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286435243"/>
              </p:ext>
            </p:extLst>
          </p:nvPr>
        </p:nvGraphicFramePr>
        <p:xfrm>
          <a:off x="445995" y="2255520"/>
          <a:ext cx="6858000" cy="1920240"/>
        </p:xfrm>
        <a:graphic>
          <a:graphicData uri="http://schemas.openxmlformats.org/drawingml/2006/table">
            <a:tbl>
              <a:tblPr firstRow="1" bandRow="1">
                <a:tableStyleId>{5C22544A-7EE6-4342-B048-85BDC9FD1C3A}</a:tableStyleId>
              </a:tblPr>
              <a:tblGrid>
                <a:gridCol w="2468880">
                  <a:extLst>
                    <a:ext uri="{9D8B030D-6E8A-4147-A177-3AD203B41FA5}">
                      <a16:colId xmlns:a16="http://schemas.microsoft.com/office/drawing/2014/main" val="463931578"/>
                    </a:ext>
                  </a:extLst>
                </a:gridCol>
                <a:gridCol w="1463040">
                  <a:extLst>
                    <a:ext uri="{9D8B030D-6E8A-4147-A177-3AD203B41FA5}">
                      <a16:colId xmlns:a16="http://schemas.microsoft.com/office/drawing/2014/main" val="617857949"/>
                    </a:ext>
                  </a:extLst>
                </a:gridCol>
                <a:gridCol w="1463040">
                  <a:extLst>
                    <a:ext uri="{9D8B030D-6E8A-4147-A177-3AD203B41FA5}">
                      <a16:colId xmlns:a16="http://schemas.microsoft.com/office/drawing/2014/main" val="3835174812"/>
                    </a:ext>
                  </a:extLst>
                </a:gridCol>
                <a:gridCol w="1463040">
                  <a:extLst>
                    <a:ext uri="{9D8B030D-6E8A-4147-A177-3AD203B41FA5}">
                      <a16:colId xmlns:a16="http://schemas.microsoft.com/office/drawing/2014/main" val="178330115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Access Critical+</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Access Indemnity+</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$250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$10,000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061391966"/>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3220</TotalTime>
  <Words>43</Words>
  <Application>Microsoft Macintosh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39</cp:revision>
  <dcterms:created xsi:type="dcterms:W3CDTF">2024-03-14T18:51:59Z</dcterms:created>
  <dcterms:modified xsi:type="dcterms:W3CDTF">2025-01-30T21:23:49Z</dcterms:modified>
</cp:coreProperties>
</file>