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
  </p:notesMasterIdLst>
  <p:handoutMasterIdLst>
    <p:handoutMasterId r:id="rId6"/>
  </p:handoutMasterIdLst>
  <p:sldIdLst>
    <p:sldId id="258" r:id="rId2"/>
    <p:sldId id="257" r:id="rId3"/>
    <p:sldId id="259" r:id="rId4"/>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230871"/>
    <a:srgbClr val="EEEAF3"/>
    <a:srgbClr val="0071CE"/>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93"/>
    <p:restoredTop sz="67733"/>
  </p:normalViewPr>
  <p:slideViewPr>
    <p:cSldViewPr snapToGrid="0">
      <p:cViewPr>
        <p:scale>
          <a:sx n="52" d="100"/>
          <a:sy n="52" d="100"/>
        </p:scale>
        <p:origin x="4152" y="320"/>
      </p:cViewPr>
      <p:guideLst/>
    </p:cSldViewPr>
  </p:slideViewPr>
  <p:notesTextViewPr>
    <p:cViewPr>
      <p:scale>
        <a:sx n="1" d="1"/>
        <a:sy n="1" d="1"/>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1D30-4545-6364-E9BE-8A2F17514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B029C-159D-E680-BB97-C01025BE0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1B9D6-DD11-2261-D5D6-BCF784373557}"/>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7110D51A-91A4-C3B7-8E44-67BD94F3B602}"/>
              </a:ext>
            </a:extLst>
          </p:cNvPr>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416651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7687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GB-Mem-Comparison-2026   02/01</a:t>
            </a:r>
          </a:p>
        </p:txBody>
      </p:sp>
      <p:sp>
        <p:nvSpPr>
          <p:cNvPr id="4" name="TextBox 3">
            <a:extLst>
              <a:ext uri="{FF2B5EF4-FFF2-40B4-BE49-F238E27FC236}">
                <a16:creationId xmlns:a16="http://schemas.microsoft.com/office/drawing/2014/main" id="{BF9DF2F4-73B2-9938-7C2E-74A6FC81229B}"/>
              </a:ext>
            </a:extLst>
          </p:cNvPr>
          <p:cNvSpPr txBox="1"/>
          <p:nvPr userDrawn="1"/>
        </p:nvSpPr>
        <p:spPr>
          <a:xfrm>
            <a:off x="369470" y="380890"/>
            <a:ext cx="4713974"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membership</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7" name="Picture 6" descr="A blue letter on a black background&#10;&#10;AI-generated content may be incorrect.">
            <a:extLst>
              <a:ext uri="{FF2B5EF4-FFF2-40B4-BE49-F238E27FC236}">
                <a16:creationId xmlns:a16="http://schemas.microsoft.com/office/drawing/2014/main" id="{76DC45E4-2B86-DF2B-D000-C76F5651BA94}"/>
              </a:ext>
            </a:extLst>
          </p:cNvPr>
          <p:cNvPicPr>
            <a:picLocks noChangeAspect="1"/>
          </p:cNvPicPr>
          <p:nvPr userDrawn="1"/>
        </p:nvPicPr>
        <p:blipFill>
          <a:blip r:embed="rId2"/>
          <a:stretch>
            <a:fillRect/>
          </a:stretch>
        </p:blipFill>
        <p:spPr>
          <a:xfrm>
            <a:off x="5722330" y="495951"/>
            <a:ext cx="1581665" cy="210889"/>
          </a:xfrm>
          <a:prstGeom prst="rect">
            <a:avLst/>
          </a:prstGeom>
        </p:spPr>
      </p:pic>
      <p:sp>
        <p:nvSpPr>
          <p:cNvPr id="3" name="TextBox 2">
            <a:extLst>
              <a:ext uri="{FF2B5EF4-FFF2-40B4-BE49-F238E27FC236}">
                <a16:creationId xmlns:a16="http://schemas.microsoft.com/office/drawing/2014/main" id="{7C92C87A-F6D6-41E5-9744-AA7F94248F2B}"/>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3" name="Picture 2" descr="A poster with text and images&#10;&#10;AI-generated content may be incorrect.">
            <a:extLst>
              <a:ext uri="{FF2B5EF4-FFF2-40B4-BE49-F238E27FC236}">
                <a16:creationId xmlns:a16="http://schemas.microsoft.com/office/drawing/2014/main" id="{88251411-650B-F3E0-EAC4-FE39014081A6}"/>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7897248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96A6293-8CD7-4875-39DF-2725EBF1425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07400D-8512-F622-7150-512ECD7FC93D}"/>
              </a:ext>
            </a:extLst>
          </p:cNvPr>
          <p:cNvGraphicFramePr>
            <a:graphicFrameLocks noGrp="1"/>
          </p:cNvGraphicFramePr>
          <p:nvPr>
            <p:extLst>
              <p:ext uri="{D42A27DB-BD31-4B8C-83A1-F6EECF244321}">
                <p14:modId xmlns:p14="http://schemas.microsoft.com/office/powerpoint/2010/main" val="2227463346"/>
              </p:ext>
            </p:extLst>
          </p:nvPr>
        </p:nvGraphicFramePr>
        <p:xfrm>
          <a:off x="445995" y="1849120"/>
          <a:ext cx="6858000" cy="614476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Water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a:solidFill>
                            <a:srgbClr val="454548"/>
                          </a:solidFill>
                          <a:effectLst/>
                          <a:latin typeface="Poppins" pitchFamily="2" charset="77"/>
                          <a:cs typeface="Poppins" pitchFamily="2" charset="77"/>
                        </a:rPr>
                        <a:t>Treat and No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per claim,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297793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A23A52-A97B-4AF0-5C70-AAFC9C0221AF}"/>
              </a:ext>
            </a:extLst>
          </p:cNvPr>
          <p:cNvGraphicFramePr>
            <a:graphicFrameLocks noGrp="1"/>
          </p:cNvGraphicFramePr>
          <p:nvPr>
            <p:extLst>
              <p:ext uri="{D42A27DB-BD31-4B8C-83A1-F6EECF244321}">
                <p14:modId xmlns:p14="http://schemas.microsoft.com/office/powerpoint/2010/main" val="3164502386"/>
              </p:ext>
            </p:extLst>
          </p:nvPr>
        </p:nvGraphicFramePr>
        <p:xfrm>
          <a:off x="445995" y="1849120"/>
          <a:ext cx="6858000" cy="623620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713232">
                  <a:extLst>
                    <a:ext uri="{9D8B030D-6E8A-4147-A177-3AD203B41FA5}">
                      <a16:colId xmlns:a16="http://schemas.microsoft.com/office/drawing/2014/main" val="1973795936"/>
                    </a:ext>
                  </a:extLst>
                </a:gridCol>
                <a:gridCol w="713232">
                  <a:extLst>
                    <a:ext uri="{9D8B030D-6E8A-4147-A177-3AD203B41FA5}">
                      <a16:colId xmlns:a16="http://schemas.microsoft.com/office/drawing/2014/main" val="617857949"/>
                    </a:ext>
                  </a:extLst>
                </a:gridCol>
                <a:gridCol w="713232">
                  <a:extLst>
                    <a:ext uri="{9D8B030D-6E8A-4147-A177-3AD203B41FA5}">
                      <a16:colId xmlns:a16="http://schemas.microsoft.com/office/drawing/2014/main" val="3835174812"/>
                    </a:ext>
                  </a:extLst>
                </a:gridCol>
                <a:gridCol w="713232">
                  <a:extLst>
                    <a:ext uri="{9D8B030D-6E8A-4147-A177-3AD203B41FA5}">
                      <a16:colId xmlns:a16="http://schemas.microsoft.com/office/drawing/2014/main" val="1783301157"/>
                    </a:ext>
                  </a:extLst>
                </a:gridCol>
                <a:gridCol w="713232">
                  <a:extLst>
                    <a:ext uri="{9D8B030D-6E8A-4147-A177-3AD203B41FA5}">
                      <a16:colId xmlns:a16="http://schemas.microsoft.com/office/drawing/2014/main" val="423989643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a:t>
                      </a:r>
                    </a:p>
                    <a:p>
                      <a:pPr algn="l" fontAlgn="ctr">
                        <a:buNone/>
                      </a:pPr>
                      <a:r>
                        <a:rPr lang="en-US" sz="800" b="1" i="0" u="none" strike="noStrike" dirty="0">
                          <a:solidFill>
                            <a:srgbClr val="FFFFFF"/>
                          </a:solidFill>
                          <a:effectLst/>
                          <a:latin typeface="Poppins" pitchFamily="2" charset="77"/>
                          <a:cs typeface="Poppins" pitchFamily="2" charset="77"/>
                        </a:rPr>
                        <a:t>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Open Sans" pitchFamily="2" charset="0"/>
                          <a:ea typeface="+mn-ea"/>
                          <a:cs typeface="+mn-cs"/>
                        </a:rPr>
                        <a:t>1</a:t>
                      </a:r>
                      <a:endPar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endParaRP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Open Sans" pitchFamily="2" charset="0"/>
                          <a:ea typeface="+mn-ea"/>
                          <a:cs typeface="+mn-cs"/>
                        </a:rPr>
                        <a:t>1</a:t>
                      </a:r>
                      <a:endPar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endParaRP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Water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a:solidFill>
                            <a:srgbClr val="454548"/>
                          </a:solidFill>
                          <a:effectLst/>
                          <a:latin typeface="Poppins" pitchFamily="2" charset="77"/>
                          <a:cs typeface="Poppins" pitchFamily="2" charset="77"/>
                        </a:rPr>
                        <a:t>Treat and No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per claim,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19617"/>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3381</TotalTime>
  <Words>928</Words>
  <Application>Microsoft Macintosh PowerPoint</Application>
  <PresentationFormat>Custom</PresentationFormat>
  <Paragraphs>218</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44</cp:revision>
  <dcterms:created xsi:type="dcterms:W3CDTF">2024-03-14T18:51:59Z</dcterms:created>
  <dcterms:modified xsi:type="dcterms:W3CDTF">2026-01-26T16:45:28Z</dcterms:modified>
</cp:coreProperties>
</file>