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
  </p:notesMasterIdLst>
  <p:sldIdLst>
    <p:sldId id="256" r:id="rId2"/>
    <p:sldId id="257" r:id="rId3"/>
  </p:sldIdLst>
  <p:sldSz cx="12192000" cy="6858000"/>
  <p:notesSz cx="6858000" cy="9144000"/>
  <p:embeddedFontLst>
    <p:embeddedFont>
      <p:font typeface="Open Sans" pitchFamily="2" charset="0"/>
      <p:regular r:id="rId5"/>
      <p:bold r:id="rId6"/>
      <p:italic r:id="rId7"/>
      <p:boldItalic r:id="rId8"/>
    </p:embeddedFont>
    <p:embeddedFont>
      <p:font typeface="Open Sans SemiBold" pitchFamily="2" charset="0"/>
      <p:regular r:id="rId9"/>
      <p:bold r:id="rId10"/>
      <p:italic r:id="rId11"/>
      <p:boldItalic r:id="rId12"/>
    </p:embeddedFont>
    <p:embeddedFont>
      <p:font typeface="Poppins" panose="00000500000000000000" pitchFamily="2" charset="0"/>
      <p:regular r:id="rId13"/>
      <p:bold r:id="rId14"/>
      <p:italic r:id="rId15"/>
      <p:boldItalic r:id="rId16"/>
    </p:embeddedFont>
    <p:embeddedFont>
      <p:font typeface="Poppins ExtraBold" panose="00000900000000000000" pitchFamily="2" charset="0"/>
      <p:bold r:id="rId17"/>
      <p:boldItalic r:id="rId18"/>
    </p:embeddedFont>
    <p:embeddedFont>
      <p:font typeface="Poppins Medium" panose="00000600000000000000" pitchFamily="2" charset="0"/>
      <p:regular r:id="rId19"/>
      <p:bold r:id="rId20"/>
      <p:italic r:id="rId21"/>
      <p:boldItalic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4056">
          <p15:clr>
            <a:srgbClr val="A4A3A4"/>
          </p15:clr>
        </p15:guide>
        <p15:guide id="2" pos="36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7" roundtripDataSignature="AMtx7mhfJ6fzpEY5JQ1sUHHhzbvSl664i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6" d="100"/>
          <a:sy n="56" d="100"/>
        </p:scale>
        <p:origin x="976" y="44"/>
      </p:cViewPr>
      <p:guideLst>
        <p:guide orient="horz" pos="4056"/>
        <p:guide pos="3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13" Type="http://schemas.openxmlformats.org/officeDocument/2006/relationships/font" Target="fonts/font9.fntdata"/><Relationship Id="rId18" Type="http://schemas.openxmlformats.org/officeDocument/2006/relationships/font" Target="fonts/font14.fntdata"/><Relationship Id="rId3" Type="http://schemas.openxmlformats.org/officeDocument/2006/relationships/slide" Target="slides/slide2.xml"/><Relationship Id="rId21" Type="http://schemas.openxmlformats.org/officeDocument/2006/relationships/font" Target="fonts/font17.fntdata"/><Relationship Id="rId7" Type="http://schemas.openxmlformats.org/officeDocument/2006/relationships/font" Target="fonts/font3.fntdata"/><Relationship Id="rId12" Type="http://schemas.openxmlformats.org/officeDocument/2006/relationships/font" Target="fonts/font8.fntdata"/><Relationship Id="rId17" Type="http://schemas.openxmlformats.org/officeDocument/2006/relationships/font" Target="fonts/font13.fntdata"/><Relationship Id="rId2" Type="http://schemas.openxmlformats.org/officeDocument/2006/relationships/slide" Target="slides/slide1.xml"/><Relationship Id="rId16" Type="http://schemas.openxmlformats.org/officeDocument/2006/relationships/font" Target="fonts/font12.fntdata"/><Relationship Id="rId20" Type="http://schemas.openxmlformats.org/officeDocument/2006/relationships/font" Target="fonts/font16.fntdata"/><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font" Target="fonts/font2.fntdata"/><Relationship Id="rId11" Type="http://schemas.openxmlformats.org/officeDocument/2006/relationships/font" Target="fonts/font7.fntdata"/><Relationship Id="rId5" Type="http://schemas.openxmlformats.org/officeDocument/2006/relationships/font" Target="fonts/font1.fntdata"/><Relationship Id="rId15" Type="http://schemas.openxmlformats.org/officeDocument/2006/relationships/font" Target="fonts/font11.fntdata"/><Relationship Id="rId28" Type="http://schemas.openxmlformats.org/officeDocument/2006/relationships/presProps" Target="presProps.xml"/><Relationship Id="rId10" Type="http://schemas.openxmlformats.org/officeDocument/2006/relationships/font" Target="fonts/font6.fntdata"/><Relationship Id="rId19" Type="http://schemas.openxmlformats.org/officeDocument/2006/relationships/font" Target="fonts/font15.fntdata"/><Relationship Id="rId31"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font" Target="fonts/font5.fntdata"/><Relationship Id="rId14" Type="http://schemas.openxmlformats.org/officeDocument/2006/relationships/font" Target="fonts/font10.fntdata"/><Relationship Id="rId22" Type="http://schemas.openxmlformats.org/officeDocument/2006/relationships/font" Target="fonts/font18.fntdata"/><Relationship Id="rId27" Type="http://customschemas.google.com/relationships/presentationmetadata" Target="metadata"/><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0" name="Google Shape;140;p2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1" name="Google Shape;141;p2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26a5c91dc5f_0_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0" name="Google Shape;150;g26a5c91dc5f_0_9: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1" name="Google Shape;151;g26a5c91dc5f_0_9: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2</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7_Title and Content">
  <p:cSld name="7_Title and Content">
    <p:spTree>
      <p:nvGrpSpPr>
        <p:cNvPr id="1" name="Shape 15"/>
        <p:cNvGrpSpPr/>
        <p:nvPr/>
      </p:nvGrpSpPr>
      <p:grpSpPr>
        <a:xfrm>
          <a:off x="0" y="0"/>
          <a:ext cx="0" cy="0"/>
          <a:chOff x="0" y="0"/>
          <a:chExt cx="0" cy="0"/>
        </a:xfrm>
      </p:grpSpPr>
      <p:sp>
        <p:nvSpPr>
          <p:cNvPr id="16" name="Google Shape;16;g268bdf9ff67_1_93"/>
          <p:cNvSpPr txBox="1">
            <a:spLocks noGrp="1"/>
          </p:cNvSpPr>
          <p:nvPr>
            <p:ph type="ctrTitle"/>
          </p:nvPr>
        </p:nvSpPr>
        <p:spPr>
          <a:xfrm>
            <a:off x="548640" y="731520"/>
            <a:ext cx="10023000" cy="1287000"/>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rgbClr val="230871"/>
              </a:buClr>
              <a:buSzPts val="3600"/>
              <a:buFont typeface="Poppins"/>
              <a:buNone/>
              <a:defRPr sz="3600">
                <a:solidFill>
                  <a:srgbClr val="23087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16_Title and Content">
  <p:cSld name="16_Title and Content">
    <p:spTree>
      <p:nvGrpSpPr>
        <p:cNvPr id="1" name="Shape 51"/>
        <p:cNvGrpSpPr/>
        <p:nvPr/>
      </p:nvGrpSpPr>
      <p:grpSpPr>
        <a:xfrm>
          <a:off x="0" y="0"/>
          <a:ext cx="0" cy="0"/>
          <a:chOff x="0" y="0"/>
          <a:chExt cx="0" cy="0"/>
        </a:xfrm>
      </p:grpSpPr>
      <p:sp>
        <p:nvSpPr>
          <p:cNvPr id="52" name="Google Shape;52;g268bdf9ff67_1_16"/>
          <p:cNvSpPr/>
          <p:nvPr/>
        </p:nvSpPr>
        <p:spPr>
          <a:xfrm>
            <a:off x="0" y="0"/>
            <a:ext cx="12192000" cy="6858000"/>
          </a:xfrm>
          <a:prstGeom prst="rect">
            <a:avLst/>
          </a:prstGeom>
          <a:solidFill>
            <a:srgbClr val="0071C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3" name="Google Shape;53;g268bdf9ff67_1_16"/>
          <p:cNvSpPr txBox="1">
            <a:spLocks noGrp="1"/>
          </p:cNvSpPr>
          <p:nvPr>
            <p:ph type="ctrTitle"/>
          </p:nvPr>
        </p:nvSpPr>
        <p:spPr>
          <a:xfrm>
            <a:off x="548640" y="731520"/>
            <a:ext cx="5953200" cy="12870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lt1"/>
              </a:buClr>
              <a:buSzPts val="4400"/>
              <a:buFont typeface="Poppins"/>
              <a:buNone/>
              <a:defRPr sz="44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g268bdf9ff67_1_16"/>
          <p:cNvSpPr txBox="1">
            <a:spLocks noGrp="1"/>
          </p:cNvSpPr>
          <p:nvPr>
            <p:ph type="body" idx="1"/>
          </p:nvPr>
        </p:nvSpPr>
        <p:spPr>
          <a:xfrm>
            <a:off x="548640" y="2377440"/>
            <a:ext cx="5953200" cy="1943100"/>
          </a:xfrm>
          <a:prstGeom prst="rect">
            <a:avLst/>
          </a:prstGeom>
          <a:noFill/>
          <a:ln>
            <a:noFill/>
          </a:ln>
        </p:spPr>
        <p:txBody>
          <a:bodyPr spcFirstLastPara="1" wrap="square" lIns="91425" tIns="45700" rIns="91425" bIns="45700" anchor="t" anchorCtr="0">
            <a:normAutofit/>
          </a:bodyPr>
          <a:lstStyle>
            <a:lvl1pPr marL="457200" lvl="0" indent="-228600" algn="l">
              <a:lnSpc>
                <a:spcPct val="114000"/>
              </a:lnSpc>
              <a:spcBef>
                <a:spcPts val="1000"/>
              </a:spcBef>
              <a:spcAft>
                <a:spcPts val="0"/>
              </a:spcAft>
              <a:buClr>
                <a:srgbClr val="FFD030"/>
              </a:buClr>
              <a:buSzPts val="2000"/>
              <a:buNone/>
              <a:defRPr sz="2000">
                <a:solidFill>
                  <a:srgbClr val="FFD030"/>
                </a:solidFill>
              </a:defRPr>
            </a:lvl1pPr>
            <a:lvl2pPr marL="914400" lvl="1" indent="-228600" algn="l">
              <a:lnSpc>
                <a:spcPct val="114000"/>
              </a:lnSpc>
              <a:spcBef>
                <a:spcPts val="500"/>
              </a:spcBef>
              <a:spcAft>
                <a:spcPts val="0"/>
              </a:spcAft>
              <a:buClr>
                <a:schemeClr val="lt1"/>
              </a:buClr>
              <a:buSzPts val="1400"/>
              <a:buNone/>
              <a:defRPr sz="1400">
                <a:solidFill>
                  <a:schemeClr val="lt1"/>
                </a:solidFill>
                <a:latin typeface="Open Sans"/>
                <a:ea typeface="Open Sans"/>
                <a:cs typeface="Open Sans"/>
                <a:sym typeface="Open Sans"/>
              </a:defRPr>
            </a:lvl2pPr>
            <a:lvl3pPr marL="1371600" lvl="2" indent="-317500" algn="l">
              <a:lnSpc>
                <a:spcPct val="114000"/>
              </a:lnSpc>
              <a:spcBef>
                <a:spcPts val="500"/>
              </a:spcBef>
              <a:spcAft>
                <a:spcPts val="0"/>
              </a:spcAft>
              <a:buClr>
                <a:srgbClr val="230871"/>
              </a:buClr>
              <a:buSzPts val="1400"/>
              <a:buChar char="•"/>
              <a:defRPr sz="1400">
                <a:solidFill>
                  <a:schemeClr val="lt1"/>
                </a:solidFill>
                <a:latin typeface="Open Sans"/>
                <a:ea typeface="Open Sans"/>
                <a:cs typeface="Open Sans"/>
                <a:sym typeface="Open Sans"/>
              </a:defRPr>
            </a:lvl3pPr>
            <a:lvl4pPr marL="1828800" lvl="3" indent="-304800" algn="l">
              <a:lnSpc>
                <a:spcPct val="114000"/>
              </a:lnSpc>
              <a:spcBef>
                <a:spcPts val="500"/>
              </a:spcBef>
              <a:spcAft>
                <a:spcPts val="0"/>
              </a:spcAft>
              <a:buClr>
                <a:srgbClr val="230871"/>
              </a:buClr>
              <a:buSzPts val="1200"/>
              <a:buFont typeface="Courier New"/>
              <a:buChar char="o"/>
              <a:defRPr sz="1200">
                <a:solidFill>
                  <a:schemeClr val="lt1"/>
                </a:solidFill>
                <a:latin typeface="Open Sans"/>
                <a:ea typeface="Open Sans"/>
                <a:cs typeface="Open Sans"/>
                <a:sym typeface="Open Sans"/>
              </a:defRPr>
            </a:lvl4pPr>
            <a:lvl5pPr marL="2286000" lvl="4" indent="-342900" algn="l">
              <a:lnSpc>
                <a:spcPct val="114000"/>
              </a:lnSpc>
              <a:spcBef>
                <a:spcPts val="500"/>
              </a:spcBef>
              <a:spcAft>
                <a:spcPts val="0"/>
              </a:spcAft>
              <a:buClr>
                <a:srgbClr val="3F0CCC"/>
              </a:buClr>
              <a:buSzPts val="1800"/>
              <a:buChar char="•"/>
              <a:defRPr>
                <a:solidFill>
                  <a:srgbClr val="3F0CCC"/>
                </a:solidFill>
                <a:latin typeface="Open Sans"/>
                <a:ea typeface="Open Sans"/>
                <a:cs typeface="Open Sans"/>
                <a:sym typeface="Open Sans"/>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55" name="Google Shape;55;g268bdf9ff67_1_16" descr="A white arrow pointing right&#10;&#10;Description automatically generated"/>
          <p:cNvPicPr preferRelativeResize="0"/>
          <p:nvPr/>
        </p:nvPicPr>
        <p:blipFill rotWithShape="1">
          <a:blip r:embed="rId2">
            <a:alphaModFix amt="20000"/>
          </a:blip>
          <a:srcRect/>
          <a:stretch/>
        </p:blipFill>
        <p:spPr>
          <a:xfrm flipH="1">
            <a:off x="7287646" y="-2071076"/>
            <a:ext cx="6901538" cy="11000152"/>
          </a:xfrm>
          <a:prstGeom prst="rect">
            <a:avLst/>
          </a:prstGeom>
          <a:noFill/>
          <a:ln>
            <a:noFill/>
          </a:ln>
        </p:spPr>
      </p:pic>
      <p:pic>
        <p:nvPicPr>
          <p:cNvPr id="56" name="Google Shape;56;g268bdf9ff67_1_16"/>
          <p:cNvPicPr preferRelativeResize="0"/>
          <p:nvPr/>
        </p:nvPicPr>
        <p:blipFill rotWithShape="1">
          <a:blip r:embed="rId3">
            <a:alphaModFix/>
          </a:blip>
          <a:srcRect/>
          <a:stretch/>
        </p:blipFill>
        <p:spPr>
          <a:xfrm>
            <a:off x="594360" y="5394960"/>
            <a:ext cx="2423158" cy="599181"/>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17_Title and Content">
  <p:cSld name="17_Title and Content">
    <p:spTree>
      <p:nvGrpSpPr>
        <p:cNvPr id="1" name="Shape 57"/>
        <p:cNvGrpSpPr/>
        <p:nvPr/>
      </p:nvGrpSpPr>
      <p:grpSpPr>
        <a:xfrm>
          <a:off x="0" y="0"/>
          <a:ext cx="0" cy="0"/>
          <a:chOff x="0" y="0"/>
          <a:chExt cx="0" cy="0"/>
        </a:xfrm>
      </p:grpSpPr>
      <p:sp>
        <p:nvSpPr>
          <p:cNvPr id="58" name="Google Shape;58;g268bdf9ff67_1_22"/>
          <p:cNvSpPr/>
          <p:nvPr/>
        </p:nvSpPr>
        <p:spPr>
          <a:xfrm>
            <a:off x="0" y="0"/>
            <a:ext cx="12192000" cy="6858000"/>
          </a:xfrm>
          <a:prstGeom prst="rect">
            <a:avLst/>
          </a:prstGeom>
          <a:solidFill>
            <a:srgbClr val="0071C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9" name="Google Shape;59;g268bdf9ff67_1_22"/>
          <p:cNvSpPr txBox="1">
            <a:spLocks noGrp="1"/>
          </p:cNvSpPr>
          <p:nvPr>
            <p:ph type="ctrTitle"/>
          </p:nvPr>
        </p:nvSpPr>
        <p:spPr>
          <a:xfrm>
            <a:off x="5463202" y="2785467"/>
            <a:ext cx="5247300" cy="12870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lt1"/>
              </a:buClr>
              <a:buSzPts val="3600"/>
              <a:buFont typeface="Poppins"/>
              <a:buNone/>
              <a:defRPr sz="36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pic>
        <p:nvPicPr>
          <p:cNvPr id="60" name="Google Shape;60;g268bdf9ff67_1_22" descr="A white arrow pointing right&#10;&#10;Description automatically generated"/>
          <p:cNvPicPr preferRelativeResize="0"/>
          <p:nvPr/>
        </p:nvPicPr>
        <p:blipFill rotWithShape="1">
          <a:blip r:embed="rId2">
            <a:alphaModFix amt="20000"/>
          </a:blip>
          <a:srcRect/>
          <a:stretch/>
        </p:blipFill>
        <p:spPr>
          <a:xfrm>
            <a:off x="-1997184" y="-2071076"/>
            <a:ext cx="6901538" cy="11000152"/>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23_Title and Content">
  <p:cSld name="23_Title and Content">
    <p:spTree>
      <p:nvGrpSpPr>
        <p:cNvPr id="1" name="Shape 61"/>
        <p:cNvGrpSpPr/>
        <p:nvPr/>
      </p:nvGrpSpPr>
      <p:grpSpPr>
        <a:xfrm>
          <a:off x="0" y="0"/>
          <a:ext cx="0" cy="0"/>
          <a:chOff x="0" y="0"/>
          <a:chExt cx="0" cy="0"/>
        </a:xfrm>
      </p:grpSpPr>
      <p:sp>
        <p:nvSpPr>
          <p:cNvPr id="62" name="Google Shape;62;g268bdf9ff67_1_26"/>
          <p:cNvSpPr/>
          <p:nvPr/>
        </p:nvSpPr>
        <p:spPr>
          <a:xfrm>
            <a:off x="0" y="0"/>
            <a:ext cx="12192000" cy="6858000"/>
          </a:xfrm>
          <a:prstGeom prst="rect">
            <a:avLst/>
          </a:prstGeom>
          <a:solidFill>
            <a:srgbClr val="54378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3" name="Google Shape;63;g268bdf9ff67_1_26"/>
          <p:cNvSpPr txBox="1">
            <a:spLocks noGrp="1"/>
          </p:cNvSpPr>
          <p:nvPr>
            <p:ph type="ctrTitle"/>
          </p:nvPr>
        </p:nvSpPr>
        <p:spPr>
          <a:xfrm>
            <a:off x="5463202" y="2785467"/>
            <a:ext cx="5247300" cy="12870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lt1"/>
              </a:buClr>
              <a:buSzPts val="3600"/>
              <a:buFont typeface="Poppins"/>
              <a:buNone/>
              <a:defRPr sz="36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pic>
        <p:nvPicPr>
          <p:cNvPr id="64" name="Google Shape;64;g268bdf9ff67_1_26" descr="A purple arrow with black background&#10;&#10;Description automatically generated"/>
          <p:cNvPicPr preferRelativeResize="0"/>
          <p:nvPr/>
        </p:nvPicPr>
        <p:blipFill rotWithShape="1">
          <a:blip r:embed="rId2">
            <a:alphaModFix/>
          </a:blip>
          <a:srcRect/>
          <a:stretch/>
        </p:blipFill>
        <p:spPr>
          <a:xfrm flipH="1">
            <a:off x="-1997184" y="-2071076"/>
            <a:ext cx="6901538" cy="11000152"/>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18_Title and Content">
  <p:cSld name="18_Title and Content">
    <p:spTree>
      <p:nvGrpSpPr>
        <p:cNvPr id="1" name="Shape 65"/>
        <p:cNvGrpSpPr/>
        <p:nvPr/>
      </p:nvGrpSpPr>
      <p:grpSpPr>
        <a:xfrm>
          <a:off x="0" y="0"/>
          <a:ext cx="0" cy="0"/>
          <a:chOff x="0" y="0"/>
          <a:chExt cx="0" cy="0"/>
        </a:xfrm>
      </p:grpSpPr>
      <p:sp>
        <p:nvSpPr>
          <p:cNvPr id="66" name="Google Shape;66;g268bdf9ff67_1_30"/>
          <p:cNvSpPr/>
          <p:nvPr/>
        </p:nvSpPr>
        <p:spPr>
          <a:xfrm>
            <a:off x="0" y="0"/>
            <a:ext cx="12192000" cy="6858000"/>
          </a:xfrm>
          <a:prstGeom prst="rect">
            <a:avLst/>
          </a:prstGeom>
          <a:solidFill>
            <a:srgbClr val="7F65A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67" name="Google Shape;67;g268bdf9ff67_1_30" descr="A purple arrow with black background&#10;&#10;Description automatically generated"/>
          <p:cNvPicPr preferRelativeResize="0"/>
          <p:nvPr/>
        </p:nvPicPr>
        <p:blipFill rotWithShape="1">
          <a:blip r:embed="rId2">
            <a:alphaModFix/>
          </a:blip>
          <a:srcRect/>
          <a:stretch/>
        </p:blipFill>
        <p:spPr>
          <a:xfrm flipH="1">
            <a:off x="-1997184" y="-2071077"/>
            <a:ext cx="6901538" cy="11000152"/>
          </a:xfrm>
          <a:prstGeom prst="rect">
            <a:avLst/>
          </a:prstGeom>
          <a:noFill/>
          <a:ln>
            <a:noFill/>
          </a:ln>
        </p:spPr>
      </p:pic>
      <p:sp>
        <p:nvSpPr>
          <p:cNvPr id="68" name="Google Shape;68;g268bdf9ff67_1_30"/>
          <p:cNvSpPr txBox="1">
            <a:spLocks noGrp="1"/>
          </p:cNvSpPr>
          <p:nvPr>
            <p:ph type="ctrTitle"/>
          </p:nvPr>
        </p:nvSpPr>
        <p:spPr>
          <a:xfrm>
            <a:off x="5463202" y="2785467"/>
            <a:ext cx="5247300" cy="12870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lt1"/>
              </a:buClr>
              <a:buSzPts val="3600"/>
              <a:buFont typeface="Poppins"/>
              <a:buNone/>
              <a:defRPr sz="36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19_Title and Content">
  <p:cSld name="19_Title and Content">
    <p:spTree>
      <p:nvGrpSpPr>
        <p:cNvPr id="1" name="Shape 69"/>
        <p:cNvGrpSpPr/>
        <p:nvPr/>
      </p:nvGrpSpPr>
      <p:grpSpPr>
        <a:xfrm>
          <a:off x="0" y="0"/>
          <a:ext cx="0" cy="0"/>
          <a:chOff x="0" y="0"/>
          <a:chExt cx="0" cy="0"/>
        </a:xfrm>
      </p:grpSpPr>
      <p:sp>
        <p:nvSpPr>
          <p:cNvPr id="70" name="Google Shape;70;g268bdf9ff67_1_34"/>
          <p:cNvSpPr/>
          <p:nvPr/>
        </p:nvSpPr>
        <p:spPr>
          <a:xfrm>
            <a:off x="0" y="0"/>
            <a:ext cx="12192000" cy="6858000"/>
          </a:xfrm>
          <a:prstGeom prst="rect">
            <a:avLst/>
          </a:prstGeom>
          <a:solidFill>
            <a:srgbClr val="A996C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71" name="Google Shape;71;g268bdf9ff67_1_34" descr="A purple arrow with black background&#10;&#10;Description automatically generated"/>
          <p:cNvPicPr preferRelativeResize="0"/>
          <p:nvPr/>
        </p:nvPicPr>
        <p:blipFill rotWithShape="1">
          <a:blip r:embed="rId2">
            <a:alphaModFix/>
          </a:blip>
          <a:srcRect/>
          <a:stretch/>
        </p:blipFill>
        <p:spPr>
          <a:xfrm flipH="1">
            <a:off x="-1997184" y="-2071077"/>
            <a:ext cx="6901538" cy="11000152"/>
          </a:xfrm>
          <a:prstGeom prst="rect">
            <a:avLst/>
          </a:prstGeom>
          <a:noFill/>
          <a:ln>
            <a:noFill/>
          </a:ln>
        </p:spPr>
      </p:pic>
      <p:sp>
        <p:nvSpPr>
          <p:cNvPr id="72" name="Google Shape;72;g268bdf9ff67_1_34"/>
          <p:cNvSpPr txBox="1">
            <a:spLocks noGrp="1"/>
          </p:cNvSpPr>
          <p:nvPr>
            <p:ph type="ctrTitle"/>
          </p:nvPr>
        </p:nvSpPr>
        <p:spPr>
          <a:xfrm>
            <a:off x="5463202" y="2785467"/>
            <a:ext cx="5247300" cy="12870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230871"/>
              </a:buClr>
              <a:buSzPts val="3600"/>
              <a:buFont typeface="Poppins"/>
              <a:buNone/>
              <a:defRPr sz="3600">
                <a:solidFill>
                  <a:srgbClr val="23087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20_Title and Content">
  <p:cSld name="20_Title and Content">
    <p:spTree>
      <p:nvGrpSpPr>
        <p:cNvPr id="1" name="Shape 73"/>
        <p:cNvGrpSpPr/>
        <p:nvPr/>
      </p:nvGrpSpPr>
      <p:grpSpPr>
        <a:xfrm>
          <a:off x="0" y="0"/>
          <a:ext cx="0" cy="0"/>
          <a:chOff x="0" y="0"/>
          <a:chExt cx="0" cy="0"/>
        </a:xfrm>
      </p:grpSpPr>
      <p:sp>
        <p:nvSpPr>
          <p:cNvPr id="74" name="Google Shape;74;g268bdf9ff67_1_38"/>
          <p:cNvSpPr/>
          <p:nvPr/>
        </p:nvSpPr>
        <p:spPr>
          <a:xfrm>
            <a:off x="0" y="0"/>
            <a:ext cx="12192000" cy="6858000"/>
          </a:xfrm>
          <a:prstGeom prst="rect">
            <a:avLst/>
          </a:prstGeom>
          <a:solidFill>
            <a:srgbClr val="D3C9E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75" name="Google Shape;75;g268bdf9ff67_1_38" descr="A white arrow with black background&#10;&#10;Description automatically generated"/>
          <p:cNvPicPr preferRelativeResize="0"/>
          <p:nvPr/>
        </p:nvPicPr>
        <p:blipFill rotWithShape="1">
          <a:blip r:embed="rId2">
            <a:alphaModFix/>
          </a:blip>
          <a:srcRect/>
          <a:stretch/>
        </p:blipFill>
        <p:spPr>
          <a:xfrm flipH="1">
            <a:off x="-1997184" y="-2071078"/>
            <a:ext cx="6901538" cy="11000152"/>
          </a:xfrm>
          <a:prstGeom prst="rect">
            <a:avLst/>
          </a:prstGeom>
          <a:noFill/>
          <a:ln>
            <a:noFill/>
          </a:ln>
        </p:spPr>
      </p:pic>
      <p:sp>
        <p:nvSpPr>
          <p:cNvPr id="76" name="Google Shape;76;g268bdf9ff67_1_38"/>
          <p:cNvSpPr txBox="1">
            <a:spLocks noGrp="1"/>
          </p:cNvSpPr>
          <p:nvPr>
            <p:ph type="ctrTitle"/>
          </p:nvPr>
        </p:nvSpPr>
        <p:spPr>
          <a:xfrm>
            <a:off x="5463202" y="2785467"/>
            <a:ext cx="5247300" cy="12870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230871"/>
              </a:buClr>
              <a:buSzPts val="3600"/>
              <a:buFont typeface="Poppins"/>
              <a:buNone/>
              <a:defRPr sz="3600">
                <a:solidFill>
                  <a:srgbClr val="23087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77"/>
        <p:cNvGrpSpPr/>
        <p:nvPr/>
      </p:nvGrpSpPr>
      <p:grpSpPr>
        <a:xfrm>
          <a:off x="0" y="0"/>
          <a:ext cx="0" cy="0"/>
          <a:chOff x="0" y="0"/>
          <a:chExt cx="0" cy="0"/>
        </a:xfrm>
      </p:grpSpPr>
      <p:sp>
        <p:nvSpPr>
          <p:cNvPr id="78" name="Google Shape;78;g268bdf9ff67_1_42"/>
          <p:cNvSpPr/>
          <p:nvPr/>
        </p:nvSpPr>
        <p:spPr>
          <a:xfrm>
            <a:off x="0" y="0"/>
            <a:ext cx="4059900" cy="6858000"/>
          </a:xfrm>
          <a:prstGeom prst="rect">
            <a:avLst/>
          </a:prstGeom>
          <a:solidFill>
            <a:srgbClr val="23087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79" name="Google Shape;79;g268bdf9ff67_1_42" descr="A white arrow pointing right&#10;&#10;Description automatically generated"/>
          <p:cNvPicPr preferRelativeResize="0"/>
          <p:nvPr/>
        </p:nvPicPr>
        <p:blipFill rotWithShape="1">
          <a:blip r:embed="rId2">
            <a:alphaModFix amt="5000"/>
          </a:blip>
          <a:srcRect/>
          <a:stretch/>
        </p:blipFill>
        <p:spPr>
          <a:xfrm>
            <a:off x="-1584960" y="-1223734"/>
            <a:ext cx="5838287" cy="9305469"/>
          </a:xfrm>
          <a:prstGeom prst="rect">
            <a:avLst/>
          </a:prstGeom>
          <a:noFill/>
          <a:ln>
            <a:noFill/>
          </a:ln>
        </p:spPr>
      </p:pic>
      <p:sp>
        <p:nvSpPr>
          <p:cNvPr id="80" name="Google Shape;80;g268bdf9ff67_1_42"/>
          <p:cNvSpPr txBox="1">
            <a:spLocks noGrp="1"/>
          </p:cNvSpPr>
          <p:nvPr>
            <p:ph type="body" idx="1"/>
          </p:nvPr>
        </p:nvSpPr>
        <p:spPr>
          <a:xfrm>
            <a:off x="4788816" y="501605"/>
            <a:ext cx="6787200" cy="5899200"/>
          </a:xfrm>
          <a:prstGeom prst="rect">
            <a:avLst/>
          </a:prstGeom>
          <a:noFill/>
          <a:ln>
            <a:noFill/>
          </a:ln>
        </p:spPr>
        <p:txBody>
          <a:bodyPr spcFirstLastPara="1" wrap="square" lIns="91425" tIns="45700" rIns="91425" bIns="45700" anchor="t" anchorCtr="0">
            <a:normAutofit/>
          </a:bodyPr>
          <a:lstStyle>
            <a:lvl1pPr marL="457200" lvl="0" indent="-228600" algn="l">
              <a:lnSpc>
                <a:spcPct val="114000"/>
              </a:lnSpc>
              <a:spcBef>
                <a:spcPts val="1000"/>
              </a:spcBef>
              <a:spcAft>
                <a:spcPts val="0"/>
              </a:spcAft>
              <a:buClr>
                <a:srgbClr val="230871"/>
              </a:buClr>
              <a:buSzPts val="2000"/>
              <a:buNone/>
              <a:defRPr sz="2000"/>
            </a:lvl1pPr>
            <a:lvl2pPr marL="914400" lvl="1" indent="-228600" algn="l">
              <a:lnSpc>
                <a:spcPct val="114000"/>
              </a:lnSpc>
              <a:spcBef>
                <a:spcPts val="500"/>
              </a:spcBef>
              <a:spcAft>
                <a:spcPts val="0"/>
              </a:spcAft>
              <a:buClr>
                <a:srgbClr val="3F0CCC"/>
              </a:buClr>
              <a:buSzPts val="1400"/>
              <a:buNone/>
              <a:defRPr sz="1400">
                <a:solidFill>
                  <a:srgbClr val="3F0CCC"/>
                </a:solidFill>
                <a:latin typeface="Open Sans"/>
                <a:ea typeface="Open Sans"/>
                <a:cs typeface="Open Sans"/>
                <a:sym typeface="Open Sans"/>
              </a:defRPr>
            </a:lvl2pPr>
            <a:lvl3pPr marL="1371600" lvl="2" indent="-317500" algn="l">
              <a:lnSpc>
                <a:spcPct val="114000"/>
              </a:lnSpc>
              <a:spcBef>
                <a:spcPts val="500"/>
              </a:spcBef>
              <a:spcAft>
                <a:spcPts val="0"/>
              </a:spcAft>
              <a:buClr>
                <a:srgbClr val="230871"/>
              </a:buClr>
              <a:buSzPts val="1400"/>
              <a:buChar char="•"/>
              <a:defRPr sz="1400">
                <a:solidFill>
                  <a:srgbClr val="3F0CCC"/>
                </a:solidFill>
                <a:latin typeface="Open Sans"/>
                <a:ea typeface="Open Sans"/>
                <a:cs typeface="Open Sans"/>
                <a:sym typeface="Open Sans"/>
              </a:defRPr>
            </a:lvl3pPr>
            <a:lvl4pPr marL="1828800" lvl="3" indent="-304800" algn="l">
              <a:lnSpc>
                <a:spcPct val="114000"/>
              </a:lnSpc>
              <a:spcBef>
                <a:spcPts val="500"/>
              </a:spcBef>
              <a:spcAft>
                <a:spcPts val="0"/>
              </a:spcAft>
              <a:buClr>
                <a:srgbClr val="230871"/>
              </a:buClr>
              <a:buSzPts val="1200"/>
              <a:buFont typeface="Courier New"/>
              <a:buChar char="o"/>
              <a:defRPr sz="1200">
                <a:solidFill>
                  <a:srgbClr val="3F0CCC"/>
                </a:solidFill>
                <a:latin typeface="Open Sans"/>
                <a:ea typeface="Open Sans"/>
                <a:cs typeface="Open Sans"/>
                <a:sym typeface="Open Sans"/>
              </a:defRPr>
            </a:lvl4pPr>
            <a:lvl5pPr marL="2286000" lvl="4" indent="-342900" algn="l">
              <a:lnSpc>
                <a:spcPct val="114000"/>
              </a:lnSpc>
              <a:spcBef>
                <a:spcPts val="500"/>
              </a:spcBef>
              <a:spcAft>
                <a:spcPts val="0"/>
              </a:spcAft>
              <a:buClr>
                <a:srgbClr val="3F0CCC"/>
              </a:buClr>
              <a:buSzPts val="1800"/>
              <a:buChar char="•"/>
              <a:defRPr>
                <a:solidFill>
                  <a:srgbClr val="3F0CCC"/>
                </a:solidFill>
                <a:latin typeface="Open Sans"/>
                <a:ea typeface="Open Sans"/>
                <a:cs typeface="Open Sans"/>
                <a:sym typeface="Open Sans"/>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g268bdf9ff67_1_42"/>
          <p:cNvSpPr txBox="1">
            <a:spLocks noGrp="1"/>
          </p:cNvSpPr>
          <p:nvPr>
            <p:ph type="title"/>
          </p:nvPr>
        </p:nvSpPr>
        <p:spPr>
          <a:xfrm>
            <a:off x="455692" y="501605"/>
            <a:ext cx="3148500" cy="18972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600"/>
              <a:buFont typeface="Poppins"/>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82"/>
        <p:cNvGrpSpPr/>
        <p:nvPr/>
      </p:nvGrpSpPr>
      <p:grpSpPr>
        <a:xfrm>
          <a:off x="0" y="0"/>
          <a:ext cx="0" cy="0"/>
          <a:chOff x="0" y="0"/>
          <a:chExt cx="0" cy="0"/>
        </a:xfrm>
      </p:grpSpPr>
      <p:sp>
        <p:nvSpPr>
          <p:cNvPr id="83" name="Google Shape;83;g268bdf9ff67_1_47"/>
          <p:cNvSpPr/>
          <p:nvPr/>
        </p:nvSpPr>
        <p:spPr>
          <a:xfrm>
            <a:off x="0" y="0"/>
            <a:ext cx="4059900" cy="6858000"/>
          </a:xfrm>
          <a:prstGeom prst="rect">
            <a:avLst/>
          </a:prstGeom>
          <a:solidFill>
            <a:srgbClr val="0071C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84" name="Google Shape;84;g268bdf9ff67_1_47"/>
          <p:cNvSpPr txBox="1">
            <a:spLocks noGrp="1"/>
          </p:cNvSpPr>
          <p:nvPr>
            <p:ph type="body" idx="1"/>
          </p:nvPr>
        </p:nvSpPr>
        <p:spPr>
          <a:xfrm>
            <a:off x="4788816" y="501605"/>
            <a:ext cx="6787200" cy="5899200"/>
          </a:xfrm>
          <a:prstGeom prst="rect">
            <a:avLst/>
          </a:prstGeom>
          <a:noFill/>
          <a:ln>
            <a:noFill/>
          </a:ln>
        </p:spPr>
        <p:txBody>
          <a:bodyPr spcFirstLastPara="1" wrap="square" lIns="91425" tIns="45700" rIns="91425" bIns="45700" anchor="t" anchorCtr="0">
            <a:normAutofit/>
          </a:bodyPr>
          <a:lstStyle>
            <a:lvl1pPr marL="457200" lvl="0" indent="-228600" algn="l">
              <a:lnSpc>
                <a:spcPct val="114000"/>
              </a:lnSpc>
              <a:spcBef>
                <a:spcPts val="1000"/>
              </a:spcBef>
              <a:spcAft>
                <a:spcPts val="0"/>
              </a:spcAft>
              <a:buClr>
                <a:srgbClr val="230871"/>
              </a:buClr>
              <a:buSzPts val="2000"/>
              <a:buNone/>
              <a:defRPr sz="2000"/>
            </a:lvl1pPr>
            <a:lvl2pPr marL="914400" lvl="1" indent="-228600" algn="l">
              <a:lnSpc>
                <a:spcPct val="114000"/>
              </a:lnSpc>
              <a:spcBef>
                <a:spcPts val="500"/>
              </a:spcBef>
              <a:spcAft>
                <a:spcPts val="0"/>
              </a:spcAft>
              <a:buClr>
                <a:srgbClr val="3F0CCC"/>
              </a:buClr>
              <a:buSzPts val="1400"/>
              <a:buNone/>
              <a:defRPr sz="1400">
                <a:solidFill>
                  <a:srgbClr val="3F0CCC"/>
                </a:solidFill>
                <a:latin typeface="Open Sans"/>
                <a:ea typeface="Open Sans"/>
                <a:cs typeface="Open Sans"/>
                <a:sym typeface="Open Sans"/>
              </a:defRPr>
            </a:lvl2pPr>
            <a:lvl3pPr marL="1371600" lvl="2" indent="-317500" algn="l">
              <a:lnSpc>
                <a:spcPct val="114000"/>
              </a:lnSpc>
              <a:spcBef>
                <a:spcPts val="500"/>
              </a:spcBef>
              <a:spcAft>
                <a:spcPts val="0"/>
              </a:spcAft>
              <a:buClr>
                <a:srgbClr val="230871"/>
              </a:buClr>
              <a:buSzPts val="1400"/>
              <a:buChar char="•"/>
              <a:defRPr sz="1400">
                <a:solidFill>
                  <a:srgbClr val="3F0CCC"/>
                </a:solidFill>
                <a:latin typeface="Open Sans"/>
                <a:ea typeface="Open Sans"/>
                <a:cs typeface="Open Sans"/>
                <a:sym typeface="Open Sans"/>
              </a:defRPr>
            </a:lvl3pPr>
            <a:lvl4pPr marL="1828800" lvl="3" indent="-304800" algn="l">
              <a:lnSpc>
                <a:spcPct val="114000"/>
              </a:lnSpc>
              <a:spcBef>
                <a:spcPts val="500"/>
              </a:spcBef>
              <a:spcAft>
                <a:spcPts val="0"/>
              </a:spcAft>
              <a:buClr>
                <a:srgbClr val="230871"/>
              </a:buClr>
              <a:buSzPts val="1200"/>
              <a:buFont typeface="Courier New"/>
              <a:buChar char="o"/>
              <a:defRPr sz="1200">
                <a:solidFill>
                  <a:srgbClr val="3F0CCC"/>
                </a:solidFill>
                <a:latin typeface="Open Sans"/>
                <a:ea typeface="Open Sans"/>
                <a:cs typeface="Open Sans"/>
                <a:sym typeface="Open Sans"/>
              </a:defRPr>
            </a:lvl4pPr>
            <a:lvl5pPr marL="2286000" lvl="4" indent="-342900" algn="l">
              <a:lnSpc>
                <a:spcPct val="114000"/>
              </a:lnSpc>
              <a:spcBef>
                <a:spcPts val="500"/>
              </a:spcBef>
              <a:spcAft>
                <a:spcPts val="0"/>
              </a:spcAft>
              <a:buClr>
                <a:srgbClr val="3F0CCC"/>
              </a:buClr>
              <a:buSzPts val="1800"/>
              <a:buChar char="•"/>
              <a:defRPr>
                <a:solidFill>
                  <a:srgbClr val="3F0CCC"/>
                </a:solidFill>
                <a:latin typeface="Open Sans"/>
                <a:ea typeface="Open Sans"/>
                <a:cs typeface="Open Sans"/>
                <a:sym typeface="Open Sans"/>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5" name="Google Shape;85;g268bdf9ff67_1_47"/>
          <p:cNvSpPr txBox="1">
            <a:spLocks noGrp="1"/>
          </p:cNvSpPr>
          <p:nvPr>
            <p:ph type="title"/>
          </p:nvPr>
        </p:nvSpPr>
        <p:spPr>
          <a:xfrm>
            <a:off x="455692" y="501605"/>
            <a:ext cx="3148500" cy="18972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600"/>
              <a:buFont typeface="Poppins"/>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pic>
        <p:nvPicPr>
          <p:cNvPr id="86" name="Google Shape;86;g268bdf9ff67_1_47" descr="A white arrow pointing right&#10;&#10;Description automatically generated"/>
          <p:cNvPicPr preferRelativeResize="0"/>
          <p:nvPr/>
        </p:nvPicPr>
        <p:blipFill rotWithShape="1">
          <a:blip r:embed="rId2">
            <a:alphaModFix amt="5000"/>
          </a:blip>
          <a:srcRect/>
          <a:stretch/>
        </p:blipFill>
        <p:spPr>
          <a:xfrm>
            <a:off x="-1584960" y="-1223734"/>
            <a:ext cx="5838287" cy="9305469"/>
          </a:xfrm>
          <a:prstGeom prst="rect">
            <a:avLst/>
          </a:prstGeom>
          <a:noFill/>
          <a:ln>
            <a:noFill/>
          </a:ln>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2_Title and Content">
  <p:cSld name="2_Title and Content">
    <p:spTree>
      <p:nvGrpSpPr>
        <p:cNvPr id="1" name="Shape 87"/>
        <p:cNvGrpSpPr/>
        <p:nvPr/>
      </p:nvGrpSpPr>
      <p:grpSpPr>
        <a:xfrm>
          <a:off x="0" y="0"/>
          <a:ext cx="0" cy="0"/>
          <a:chOff x="0" y="0"/>
          <a:chExt cx="0" cy="0"/>
        </a:xfrm>
      </p:grpSpPr>
      <p:sp>
        <p:nvSpPr>
          <p:cNvPr id="88" name="Google Shape;88;g268bdf9ff67_1_52"/>
          <p:cNvSpPr/>
          <p:nvPr/>
        </p:nvSpPr>
        <p:spPr>
          <a:xfrm>
            <a:off x="0" y="0"/>
            <a:ext cx="4059900" cy="6858000"/>
          </a:xfrm>
          <a:prstGeom prst="rect">
            <a:avLst/>
          </a:prstGeom>
          <a:solidFill>
            <a:srgbClr val="D3C9E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89" name="Google Shape;89;g268bdf9ff67_1_52"/>
          <p:cNvSpPr txBox="1">
            <a:spLocks noGrp="1"/>
          </p:cNvSpPr>
          <p:nvPr>
            <p:ph type="body" idx="1"/>
          </p:nvPr>
        </p:nvSpPr>
        <p:spPr>
          <a:xfrm>
            <a:off x="4788816" y="501605"/>
            <a:ext cx="6787200" cy="5899200"/>
          </a:xfrm>
          <a:prstGeom prst="rect">
            <a:avLst/>
          </a:prstGeom>
          <a:noFill/>
          <a:ln>
            <a:noFill/>
          </a:ln>
        </p:spPr>
        <p:txBody>
          <a:bodyPr spcFirstLastPara="1" wrap="square" lIns="91425" tIns="45700" rIns="91425" bIns="45700" anchor="t" anchorCtr="0">
            <a:normAutofit/>
          </a:bodyPr>
          <a:lstStyle>
            <a:lvl1pPr marL="457200" lvl="0" indent="-228600" algn="l">
              <a:lnSpc>
                <a:spcPct val="114000"/>
              </a:lnSpc>
              <a:spcBef>
                <a:spcPts val="1000"/>
              </a:spcBef>
              <a:spcAft>
                <a:spcPts val="0"/>
              </a:spcAft>
              <a:buClr>
                <a:srgbClr val="230871"/>
              </a:buClr>
              <a:buSzPts val="2000"/>
              <a:buNone/>
              <a:defRPr sz="2000"/>
            </a:lvl1pPr>
            <a:lvl2pPr marL="914400" lvl="1" indent="-228600" algn="l">
              <a:lnSpc>
                <a:spcPct val="114000"/>
              </a:lnSpc>
              <a:spcBef>
                <a:spcPts val="500"/>
              </a:spcBef>
              <a:spcAft>
                <a:spcPts val="0"/>
              </a:spcAft>
              <a:buClr>
                <a:srgbClr val="3F0CCC"/>
              </a:buClr>
              <a:buSzPts val="1400"/>
              <a:buNone/>
              <a:defRPr sz="1400">
                <a:solidFill>
                  <a:srgbClr val="3F0CCC"/>
                </a:solidFill>
                <a:latin typeface="Open Sans"/>
                <a:ea typeface="Open Sans"/>
                <a:cs typeface="Open Sans"/>
                <a:sym typeface="Open Sans"/>
              </a:defRPr>
            </a:lvl2pPr>
            <a:lvl3pPr marL="1371600" lvl="2" indent="-317500" algn="l">
              <a:lnSpc>
                <a:spcPct val="114000"/>
              </a:lnSpc>
              <a:spcBef>
                <a:spcPts val="500"/>
              </a:spcBef>
              <a:spcAft>
                <a:spcPts val="0"/>
              </a:spcAft>
              <a:buClr>
                <a:srgbClr val="230871"/>
              </a:buClr>
              <a:buSzPts val="1400"/>
              <a:buChar char="•"/>
              <a:defRPr sz="1400">
                <a:solidFill>
                  <a:srgbClr val="3F0CCC"/>
                </a:solidFill>
                <a:latin typeface="Open Sans"/>
                <a:ea typeface="Open Sans"/>
                <a:cs typeface="Open Sans"/>
                <a:sym typeface="Open Sans"/>
              </a:defRPr>
            </a:lvl3pPr>
            <a:lvl4pPr marL="1828800" lvl="3" indent="-304800" algn="l">
              <a:lnSpc>
                <a:spcPct val="114000"/>
              </a:lnSpc>
              <a:spcBef>
                <a:spcPts val="500"/>
              </a:spcBef>
              <a:spcAft>
                <a:spcPts val="0"/>
              </a:spcAft>
              <a:buClr>
                <a:srgbClr val="230871"/>
              </a:buClr>
              <a:buSzPts val="1200"/>
              <a:buFont typeface="Courier New"/>
              <a:buChar char="o"/>
              <a:defRPr sz="1200">
                <a:solidFill>
                  <a:srgbClr val="3F0CCC"/>
                </a:solidFill>
                <a:latin typeface="Open Sans"/>
                <a:ea typeface="Open Sans"/>
                <a:cs typeface="Open Sans"/>
                <a:sym typeface="Open Sans"/>
              </a:defRPr>
            </a:lvl4pPr>
            <a:lvl5pPr marL="2286000" lvl="4" indent="-342900" algn="l">
              <a:lnSpc>
                <a:spcPct val="114000"/>
              </a:lnSpc>
              <a:spcBef>
                <a:spcPts val="500"/>
              </a:spcBef>
              <a:spcAft>
                <a:spcPts val="0"/>
              </a:spcAft>
              <a:buClr>
                <a:srgbClr val="3F0CCC"/>
              </a:buClr>
              <a:buSzPts val="1800"/>
              <a:buChar char="•"/>
              <a:defRPr>
                <a:solidFill>
                  <a:srgbClr val="3F0CCC"/>
                </a:solidFill>
                <a:latin typeface="Open Sans"/>
                <a:ea typeface="Open Sans"/>
                <a:cs typeface="Open Sans"/>
                <a:sym typeface="Open Sans"/>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0" name="Google Shape;90;g268bdf9ff67_1_52"/>
          <p:cNvSpPr txBox="1">
            <a:spLocks noGrp="1"/>
          </p:cNvSpPr>
          <p:nvPr>
            <p:ph type="title"/>
          </p:nvPr>
        </p:nvSpPr>
        <p:spPr>
          <a:xfrm>
            <a:off x="455692" y="501605"/>
            <a:ext cx="3148500" cy="18972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30871"/>
              </a:buClr>
              <a:buSzPts val="3600"/>
              <a:buFont typeface="Poppins"/>
              <a:buNone/>
              <a:defRPr>
                <a:solidFill>
                  <a:srgbClr val="23087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pic>
        <p:nvPicPr>
          <p:cNvPr id="91" name="Google Shape;91;g268bdf9ff67_1_52" descr="A white arrow pointing right&#10;&#10;Description automatically generated"/>
          <p:cNvPicPr preferRelativeResize="0"/>
          <p:nvPr/>
        </p:nvPicPr>
        <p:blipFill rotWithShape="1">
          <a:blip r:embed="rId2">
            <a:alphaModFix amt="5000"/>
          </a:blip>
          <a:srcRect/>
          <a:stretch/>
        </p:blipFill>
        <p:spPr>
          <a:xfrm>
            <a:off x="-1584960" y="-1223734"/>
            <a:ext cx="5838287" cy="9305469"/>
          </a:xfrm>
          <a:prstGeom prst="rect">
            <a:avLst/>
          </a:prstGeom>
          <a:noFill/>
          <a:ln>
            <a:noFill/>
          </a:ln>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6_Title and Content">
  <p:cSld name="6_Title and Content">
    <p:spTree>
      <p:nvGrpSpPr>
        <p:cNvPr id="1" name="Shape 92"/>
        <p:cNvGrpSpPr/>
        <p:nvPr/>
      </p:nvGrpSpPr>
      <p:grpSpPr>
        <a:xfrm>
          <a:off x="0" y="0"/>
          <a:ext cx="0" cy="0"/>
          <a:chOff x="0" y="0"/>
          <a:chExt cx="0" cy="0"/>
        </a:xfrm>
      </p:grpSpPr>
      <p:sp>
        <p:nvSpPr>
          <p:cNvPr id="93" name="Google Shape;93;g268bdf9ff67_1_65"/>
          <p:cNvSpPr/>
          <p:nvPr/>
        </p:nvSpPr>
        <p:spPr>
          <a:xfrm>
            <a:off x="0" y="0"/>
            <a:ext cx="12192000" cy="6858000"/>
          </a:xfrm>
          <a:prstGeom prst="rect">
            <a:avLst/>
          </a:prstGeom>
          <a:solidFill>
            <a:srgbClr val="D3C9E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4" name="Google Shape;94;g268bdf9ff67_1_65"/>
          <p:cNvSpPr txBox="1">
            <a:spLocks noGrp="1"/>
          </p:cNvSpPr>
          <p:nvPr>
            <p:ph type="ctrTitle"/>
          </p:nvPr>
        </p:nvSpPr>
        <p:spPr>
          <a:xfrm>
            <a:off x="622170" y="582677"/>
            <a:ext cx="4850700" cy="12870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30871"/>
              </a:buClr>
              <a:buSzPts val="3600"/>
              <a:buFont typeface="Poppins"/>
              <a:buNone/>
              <a:defRPr sz="3600">
                <a:solidFill>
                  <a:srgbClr val="23087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5" name="Google Shape;95;g268bdf9ff67_1_65"/>
          <p:cNvSpPr txBox="1">
            <a:spLocks noGrp="1"/>
          </p:cNvSpPr>
          <p:nvPr>
            <p:ph type="body" idx="1"/>
          </p:nvPr>
        </p:nvSpPr>
        <p:spPr>
          <a:xfrm>
            <a:off x="622169" y="2129051"/>
            <a:ext cx="4850700" cy="4146300"/>
          </a:xfrm>
          <a:prstGeom prst="rect">
            <a:avLst/>
          </a:prstGeom>
          <a:noFill/>
          <a:ln>
            <a:noFill/>
          </a:ln>
        </p:spPr>
        <p:txBody>
          <a:bodyPr spcFirstLastPara="1" wrap="square" lIns="91425" tIns="45700" rIns="91425" bIns="45700" anchor="t" anchorCtr="0">
            <a:normAutofit/>
          </a:bodyPr>
          <a:lstStyle>
            <a:lvl1pPr marL="457200" lvl="0" indent="-228600" algn="l">
              <a:lnSpc>
                <a:spcPct val="114000"/>
              </a:lnSpc>
              <a:spcBef>
                <a:spcPts val="1000"/>
              </a:spcBef>
              <a:spcAft>
                <a:spcPts val="0"/>
              </a:spcAft>
              <a:buClr>
                <a:srgbClr val="230871"/>
              </a:buClr>
              <a:buSzPts val="2000"/>
              <a:buNone/>
              <a:defRPr sz="2000">
                <a:solidFill>
                  <a:srgbClr val="230871"/>
                </a:solidFill>
              </a:defRPr>
            </a:lvl1pPr>
            <a:lvl2pPr marL="914400" lvl="1" indent="-228600" algn="l">
              <a:lnSpc>
                <a:spcPct val="114000"/>
              </a:lnSpc>
              <a:spcBef>
                <a:spcPts val="500"/>
              </a:spcBef>
              <a:spcAft>
                <a:spcPts val="0"/>
              </a:spcAft>
              <a:buClr>
                <a:schemeClr val="lt1"/>
              </a:buClr>
              <a:buSzPts val="1400"/>
              <a:buNone/>
              <a:defRPr sz="1400">
                <a:solidFill>
                  <a:srgbClr val="3F0CCC"/>
                </a:solidFill>
                <a:latin typeface="Open Sans"/>
                <a:ea typeface="Open Sans"/>
                <a:cs typeface="Open Sans"/>
                <a:sym typeface="Open Sans"/>
              </a:defRPr>
            </a:lvl2pPr>
            <a:lvl3pPr marL="1371600" lvl="2" indent="-317500" algn="l">
              <a:lnSpc>
                <a:spcPct val="114000"/>
              </a:lnSpc>
              <a:spcBef>
                <a:spcPts val="500"/>
              </a:spcBef>
              <a:spcAft>
                <a:spcPts val="0"/>
              </a:spcAft>
              <a:buClr>
                <a:schemeClr val="lt1"/>
              </a:buClr>
              <a:buSzPts val="1400"/>
              <a:buChar char="•"/>
              <a:defRPr sz="1400">
                <a:solidFill>
                  <a:srgbClr val="3F0CCC"/>
                </a:solidFill>
                <a:latin typeface="Open Sans"/>
                <a:ea typeface="Open Sans"/>
                <a:cs typeface="Open Sans"/>
                <a:sym typeface="Open Sans"/>
              </a:defRPr>
            </a:lvl3pPr>
            <a:lvl4pPr marL="1828800" lvl="3" indent="-304800" algn="l">
              <a:lnSpc>
                <a:spcPct val="114000"/>
              </a:lnSpc>
              <a:spcBef>
                <a:spcPts val="500"/>
              </a:spcBef>
              <a:spcAft>
                <a:spcPts val="0"/>
              </a:spcAft>
              <a:buClr>
                <a:schemeClr val="lt1"/>
              </a:buClr>
              <a:buSzPts val="1200"/>
              <a:buFont typeface="Courier New"/>
              <a:buChar char="o"/>
              <a:defRPr sz="1200">
                <a:solidFill>
                  <a:srgbClr val="3F0CCC"/>
                </a:solidFill>
                <a:latin typeface="Open Sans"/>
                <a:ea typeface="Open Sans"/>
                <a:cs typeface="Open Sans"/>
                <a:sym typeface="Open Sans"/>
              </a:defRPr>
            </a:lvl4pPr>
            <a:lvl5pPr marL="2286000" lvl="4" indent="-342900" algn="l">
              <a:lnSpc>
                <a:spcPct val="114000"/>
              </a:lnSpc>
              <a:spcBef>
                <a:spcPts val="500"/>
              </a:spcBef>
              <a:spcAft>
                <a:spcPts val="0"/>
              </a:spcAft>
              <a:buClr>
                <a:srgbClr val="3F0CCC"/>
              </a:buClr>
              <a:buSzPts val="1800"/>
              <a:buChar char="•"/>
              <a:defRPr>
                <a:solidFill>
                  <a:srgbClr val="3F0CCC"/>
                </a:solidFill>
                <a:latin typeface="Open Sans"/>
                <a:ea typeface="Open Sans"/>
                <a:cs typeface="Open Sans"/>
                <a:sym typeface="Open Sans"/>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12_Title and Content">
  <p:cSld name="12_Title and Content">
    <p:spTree>
      <p:nvGrpSpPr>
        <p:cNvPr id="1" name="Shape 17"/>
        <p:cNvGrpSpPr/>
        <p:nvPr/>
      </p:nvGrpSpPr>
      <p:grpSpPr>
        <a:xfrm>
          <a:off x="0" y="0"/>
          <a:ext cx="0" cy="0"/>
          <a:chOff x="0" y="0"/>
          <a:chExt cx="0" cy="0"/>
        </a:xfrm>
      </p:grpSpPr>
      <p:sp>
        <p:nvSpPr>
          <p:cNvPr id="18" name="Google Shape;18;g268bdf9ff67_1_10"/>
          <p:cNvSpPr/>
          <p:nvPr/>
        </p:nvSpPr>
        <p:spPr>
          <a:xfrm>
            <a:off x="0" y="0"/>
            <a:ext cx="12192000" cy="6858000"/>
          </a:xfrm>
          <a:prstGeom prst="rect">
            <a:avLst/>
          </a:prstGeom>
          <a:solidFill>
            <a:srgbClr val="23087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9" name="Google Shape;19;g268bdf9ff67_1_10"/>
          <p:cNvSpPr txBox="1">
            <a:spLocks noGrp="1"/>
          </p:cNvSpPr>
          <p:nvPr>
            <p:ph type="ctrTitle"/>
          </p:nvPr>
        </p:nvSpPr>
        <p:spPr>
          <a:xfrm>
            <a:off x="622169" y="914400"/>
            <a:ext cx="5953200" cy="12870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lt1"/>
              </a:buClr>
              <a:buSzPts val="4400"/>
              <a:buFont typeface="Poppins"/>
              <a:buNone/>
              <a:defRPr sz="44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g268bdf9ff67_1_10"/>
          <p:cNvSpPr txBox="1">
            <a:spLocks noGrp="1"/>
          </p:cNvSpPr>
          <p:nvPr>
            <p:ph type="body" idx="1"/>
          </p:nvPr>
        </p:nvSpPr>
        <p:spPr>
          <a:xfrm>
            <a:off x="622169" y="2586575"/>
            <a:ext cx="5953200" cy="1943100"/>
          </a:xfrm>
          <a:prstGeom prst="rect">
            <a:avLst/>
          </a:prstGeom>
          <a:noFill/>
          <a:ln>
            <a:noFill/>
          </a:ln>
        </p:spPr>
        <p:txBody>
          <a:bodyPr spcFirstLastPara="1" wrap="square" lIns="91425" tIns="45700" rIns="91425" bIns="45700" anchor="t" anchorCtr="0">
            <a:normAutofit/>
          </a:bodyPr>
          <a:lstStyle>
            <a:lvl1pPr marL="457200" lvl="0" indent="-228600" algn="l">
              <a:lnSpc>
                <a:spcPct val="114000"/>
              </a:lnSpc>
              <a:spcBef>
                <a:spcPts val="1000"/>
              </a:spcBef>
              <a:spcAft>
                <a:spcPts val="0"/>
              </a:spcAft>
              <a:buClr>
                <a:srgbClr val="E64B38"/>
              </a:buClr>
              <a:buSzPts val="2000"/>
              <a:buNone/>
              <a:defRPr sz="2000">
                <a:solidFill>
                  <a:srgbClr val="E64B38"/>
                </a:solidFill>
              </a:defRPr>
            </a:lvl1pPr>
            <a:lvl2pPr marL="914400" lvl="1" indent="-228600" algn="l">
              <a:lnSpc>
                <a:spcPct val="114000"/>
              </a:lnSpc>
              <a:spcBef>
                <a:spcPts val="500"/>
              </a:spcBef>
              <a:spcAft>
                <a:spcPts val="0"/>
              </a:spcAft>
              <a:buClr>
                <a:schemeClr val="lt1"/>
              </a:buClr>
              <a:buSzPts val="1400"/>
              <a:buNone/>
              <a:defRPr sz="1400">
                <a:solidFill>
                  <a:schemeClr val="lt1"/>
                </a:solidFill>
                <a:latin typeface="Open Sans"/>
                <a:ea typeface="Open Sans"/>
                <a:cs typeface="Open Sans"/>
                <a:sym typeface="Open Sans"/>
              </a:defRPr>
            </a:lvl2pPr>
            <a:lvl3pPr marL="1371600" lvl="2" indent="-317500" algn="l">
              <a:lnSpc>
                <a:spcPct val="114000"/>
              </a:lnSpc>
              <a:spcBef>
                <a:spcPts val="500"/>
              </a:spcBef>
              <a:spcAft>
                <a:spcPts val="0"/>
              </a:spcAft>
              <a:buClr>
                <a:srgbClr val="230871"/>
              </a:buClr>
              <a:buSzPts val="1400"/>
              <a:buChar char="•"/>
              <a:defRPr sz="1400">
                <a:solidFill>
                  <a:schemeClr val="lt1"/>
                </a:solidFill>
                <a:latin typeface="Open Sans"/>
                <a:ea typeface="Open Sans"/>
                <a:cs typeface="Open Sans"/>
                <a:sym typeface="Open Sans"/>
              </a:defRPr>
            </a:lvl3pPr>
            <a:lvl4pPr marL="1828800" lvl="3" indent="-304800" algn="l">
              <a:lnSpc>
                <a:spcPct val="114000"/>
              </a:lnSpc>
              <a:spcBef>
                <a:spcPts val="500"/>
              </a:spcBef>
              <a:spcAft>
                <a:spcPts val="0"/>
              </a:spcAft>
              <a:buClr>
                <a:srgbClr val="230871"/>
              </a:buClr>
              <a:buSzPts val="1200"/>
              <a:buFont typeface="Courier New"/>
              <a:buChar char="o"/>
              <a:defRPr sz="1200">
                <a:solidFill>
                  <a:schemeClr val="lt1"/>
                </a:solidFill>
                <a:latin typeface="Open Sans"/>
                <a:ea typeface="Open Sans"/>
                <a:cs typeface="Open Sans"/>
                <a:sym typeface="Open Sans"/>
              </a:defRPr>
            </a:lvl4pPr>
            <a:lvl5pPr marL="2286000" lvl="4" indent="-342900" algn="l">
              <a:lnSpc>
                <a:spcPct val="114000"/>
              </a:lnSpc>
              <a:spcBef>
                <a:spcPts val="500"/>
              </a:spcBef>
              <a:spcAft>
                <a:spcPts val="0"/>
              </a:spcAft>
              <a:buClr>
                <a:srgbClr val="3F0CCC"/>
              </a:buClr>
              <a:buSzPts val="1800"/>
              <a:buChar char="•"/>
              <a:defRPr>
                <a:solidFill>
                  <a:srgbClr val="3F0CCC"/>
                </a:solidFill>
                <a:latin typeface="Open Sans"/>
                <a:ea typeface="Open Sans"/>
                <a:cs typeface="Open Sans"/>
                <a:sym typeface="Open Sans"/>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21" name="Google Shape;21;g268bdf9ff67_1_10" descr="A white arrow pointing right&#10;&#10;Description automatically generated"/>
          <p:cNvPicPr preferRelativeResize="0"/>
          <p:nvPr/>
        </p:nvPicPr>
        <p:blipFill rotWithShape="1">
          <a:blip r:embed="rId2">
            <a:alphaModFix amt="20000"/>
          </a:blip>
          <a:srcRect/>
          <a:stretch/>
        </p:blipFill>
        <p:spPr>
          <a:xfrm flipH="1">
            <a:off x="7287646" y="-2071076"/>
            <a:ext cx="6901538" cy="11000152"/>
          </a:xfrm>
          <a:prstGeom prst="rect">
            <a:avLst/>
          </a:prstGeom>
          <a:noFill/>
          <a:ln>
            <a:noFill/>
          </a:ln>
        </p:spPr>
      </p:pic>
      <p:pic>
        <p:nvPicPr>
          <p:cNvPr id="22" name="Google Shape;22;g268bdf9ff67_1_10"/>
          <p:cNvPicPr preferRelativeResize="0"/>
          <p:nvPr/>
        </p:nvPicPr>
        <p:blipFill rotWithShape="1">
          <a:blip r:embed="rId3">
            <a:alphaModFix/>
          </a:blip>
          <a:srcRect/>
          <a:stretch/>
        </p:blipFill>
        <p:spPr>
          <a:xfrm>
            <a:off x="594360" y="5394960"/>
            <a:ext cx="2423158" cy="599181"/>
          </a:xfrm>
          <a:prstGeom prst="rect">
            <a:avLst/>
          </a:prstGeom>
          <a:noFill/>
          <a:ln>
            <a:noFill/>
          </a:ln>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21_Title and Content">
  <p:cSld name="21_Title and Content">
    <p:spTree>
      <p:nvGrpSpPr>
        <p:cNvPr id="1" name="Shape 96"/>
        <p:cNvGrpSpPr/>
        <p:nvPr/>
      </p:nvGrpSpPr>
      <p:grpSpPr>
        <a:xfrm>
          <a:off x="0" y="0"/>
          <a:ext cx="0" cy="0"/>
          <a:chOff x="0" y="0"/>
          <a:chExt cx="0" cy="0"/>
        </a:xfrm>
      </p:grpSpPr>
      <p:sp>
        <p:nvSpPr>
          <p:cNvPr id="97" name="Google Shape;97;g268bdf9ff67_1_69"/>
          <p:cNvSpPr txBox="1">
            <a:spLocks noGrp="1"/>
          </p:cNvSpPr>
          <p:nvPr>
            <p:ph type="ctrTitle"/>
          </p:nvPr>
        </p:nvSpPr>
        <p:spPr>
          <a:xfrm>
            <a:off x="622170" y="582677"/>
            <a:ext cx="4850700" cy="12870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30871"/>
              </a:buClr>
              <a:buSzPts val="3600"/>
              <a:buFont typeface="Poppins"/>
              <a:buNone/>
              <a:defRPr sz="3600">
                <a:solidFill>
                  <a:srgbClr val="23087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8" name="Google Shape;98;g268bdf9ff67_1_69"/>
          <p:cNvSpPr txBox="1">
            <a:spLocks noGrp="1"/>
          </p:cNvSpPr>
          <p:nvPr>
            <p:ph type="body" idx="1"/>
          </p:nvPr>
        </p:nvSpPr>
        <p:spPr>
          <a:xfrm>
            <a:off x="622169" y="2129051"/>
            <a:ext cx="4850700" cy="4146300"/>
          </a:xfrm>
          <a:prstGeom prst="rect">
            <a:avLst/>
          </a:prstGeom>
          <a:noFill/>
          <a:ln>
            <a:noFill/>
          </a:ln>
        </p:spPr>
        <p:txBody>
          <a:bodyPr spcFirstLastPara="1" wrap="square" lIns="91425" tIns="45700" rIns="91425" bIns="45700" anchor="t" anchorCtr="0">
            <a:normAutofit/>
          </a:bodyPr>
          <a:lstStyle>
            <a:lvl1pPr marL="457200" lvl="0" indent="-228600" algn="l">
              <a:lnSpc>
                <a:spcPct val="114000"/>
              </a:lnSpc>
              <a:spcBef>
                <a:spcPts val="1000"/>
              </a:spcBef>
              <a:spcAft>
                <a:spcPts val="0"/>
              </a:spcAft>
              <a:buClr>
                <a:srgbClr val="230871"/>
              </a:buClr>
              <a:buSzPts val="2000"/>
              <a:buNone/>
              <a:defRPr sz="2000">
                <a:solidFill>
                  <a:srgbClr val="230871"/>
                </a:solidFill>
              </a:defRPr>
            </a:lvl1pPr>
            <a:lvl2pPr marL="914400" lvl="1" indent="-228600" algn="l">
              <a:lnSpc>
                <a:spcPct val="114000"/>
              </a:lnSpc>
              <a:spcBef>
                <a:spcPts val="500"/>
              </a:spcBef>
              <a:spcAft>
                <a:spcPts val="0"/>
              </a:spcAft>
              <a:buClr>
                <a:schemeClr val="lt1"/>
              </a:buClr>
              <a:buSzPts val="1400"/>
              <a:buNone/>
              <a:defRPr sz="1400">
                <a:solidFill>
                  <a:srgbClr val="3F0CCC"/>
                </a:solidFill>
                <a:latin typeface="Open Sans"/>
                <a:ea typeface="Open Sans"/>
                <a:cs typeface="Open Sans"/>
                <a:sym typeface="Open Sans"/>
              </a:defRPr>
            </a:lvl2pPr>
            <a:lvl3pPr marL="1371600" lvl="2" indent="-317500" algn="l">
              <a:lnSpc>
                <a:spcPct val="114000"/>
              </a:lnSpc>
              <a:spcBef>
                <a:spcPts val="500"/>
              </a:spcBef>
              <a:spcAft>
                <a:spcPts val="0"/>
              </a:spcAft>
              <a:buClr>
                <a:schemeClr val="lt1"/>
              </a:buClr>
              <a:buSzPts val="1400"/>
              <a:buChar char="•"/>
              <a:defRPr sz="1400">
                <a:solidFill>
                  <a:srgbClr val="3F0CCC"/>
                </a:solidFill>
                <a:latin typeface="Open Sans"/>
                <a:ea typeface="Open Sans"/>
                <a:cs typeface="Open Sans"/>
                <a:sym typeface="Open Sans"/>
              </a:defRPr>
            </a:lvl3pPr>
            <a:lvl4pPr marL="1828800" lvl="3" indent="-304800" algn="l">
              <a:lnSpc>
                <a:spcPct val="114000"/>
              </a:lnSpc>
              <a:spcBef>
                <a:spcPts val="500"/>
              </a:spcBef>
              <a:spcAft>
                <a:spcPts val="0"/>
              </a:spcAft>
              <a:buClr>
                <a:schemeClr val="lt1"/>
              </a:buClr>
              <a:buSzPts val="1200"/>
              <a:buFont typeface="Courier New"/>
              <a:buChar char="o"/>
              <a:defRPr sz="1200">
                <a:solidFill>
                  <a:srgbClr val="3F0CCC"/>
                </a:solidFill>
                <a:latin typeface="Open Sans"/>
                <a:ea typeface="Open Sans"/>
                <a:cs typeface="Open Sans"/>
                <a:sym typeface="Open Sans"/>
              </a:defRPr>
            </a:lvl4pPr>
            <a:lvl5pPr marL="2286000" lvl="4" indent="-342900" algn="l">
              <a:lnSpc>
                <a:spcPct val="114000"/>
              </a:lnSpc>
              <a:spcBef>
                <a:spcPts val="500"/>
              </a:spcBef>
              <a:spcAft>
                <a:spcPts val="0"/>
              </a:spcAft>
              <a:buClr>
                <a:srgbClr val="3F0CCC"/>
              </a:buClr>
              <a:buSzPts val="1800"/>
              <a:buChar char="•"/>
              <a:defRPr>
                <a:solidFill>
                  <a:srgbClr val="3F0CCC"/>
                </a:solidFill>
                <a:latin typeface="Open Sans"/>
                <a:ea typeface="Open Sans"/>
                <a:cs typeface="Open Sans"/>
                <a:sym typeface="Open Sans"/>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13_Title and Content">
  <p:cSld name="13_Title and Content">
    <p:spTree>
      <p:nvGrpSpPr>
        <p:cNvPr id="1" name="Shape 99"/>
        <p:cNvGrpSpPr/>
        <p:nvPr/>
      </p:nvGrpSpPr>
      <p:grpSpPr>
        <a:xfrm>
          <a:off x="0" y="0"/>
          <a:ext cx="0" cy="0"/>
          <a:chOff x="0" y="0"/>
          <a:chExt cx="0" cy="0"/>
        </a:xfrm>
      </p:grpSpPr>
      <p:sp>
        <p:nvSpPr>
          <p:cNvPr id="100" name="Google Shape;100;g268bdf9ff67_1_72"/>
          <p:cNvSpPr/>
          <p:nvPr/>
        </p:nvSpPr>
        <p:spPr>
          <a:xfrm>
            <a:off x="0" y="0"/>
            <a:ext cx="12192000" cy="6858000"/>
          </a:xfrm>
          <a:prstGeom prst="rect">
            <a:avLst/>
          </a:prstGeom>
          <a:solidFill>
            <a:srgbClr val="23087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1" name="Google Shape;101;g268bdf9ff67_1_72"/>
          <p:cNvSpPr txBox="1">
            <a:spLocks noGrp="1"/>
          </p:cNvSpPr>
          <p:nvPr>
            <p:ph type="ctrTitle"/>
          </p:nvPr>
        </p:nvSpPr>
        <p:spPr>
          <a:xfrm>
            <a:off x="5158854" y="582677"/>
            <a:ext cx="6168900" cy="12870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600"/>
              <a:buFont typeface="Poppins"/>
              <a:buNone/>
              <a:defRPr sz="36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2" name="Google Shape;102;g268bdf9ff67_1_72"/>
          <p:cNvSpPr txBox="1">
            <a:spLocks noGrp="1"/>
          </p:cNvSpPr>
          <p:nvPr>
            <p:ph type="body" idx="1"/>
          </p:nvPr>
        </p:nvSpPr>
        <p:spPr>
          <a:xfrm>
            <a:off x="5158854" y="2129051"/>
            <a:ext cx="6168900" cy="4146300"/>
          </a:xfrm>
          <a:prstGeom prst="rect">
            <a:avLst/>
          </a:prstGeom>
          <a:noFill/>
          <a:ln>
            <a:noFill/>
          </a:ln>
        </p:spPr>
        <p:txBody>
          <a:bodyPr spcFirstLastPara="1" wrap="square" lIns="91425" tIns="45700" rIns="91425" bIns="45700" anchor="t" anchorCtr="0">
            <a:normAutofit/>
          </a:bodyPr>
          <a:lstStyle>
            <a:lvl1pPr marL="457200" lvl="0" indent="-228600" algn="l">
              <a:lnSpc>
                <a:spcPct val="114000"/>
              </a:lnSpc>
              <a:spcBef>
                <a:spcPts val="1000"/>
              </a:spcBef>
              <a:spcAft>
                <a:spcPts val="0"/>
              </a:spcAft>
              <a:buClr>
                <a:srgbClr val="E64B38"/>
              </a:buClr>
              <a:buSzPts val="2000"/>
              <a:buNone/>
              <a:defRPr sz="2000">
                <a:solidFill>
                  <a:srgbClr val="E64B38"/>
                </a:solidFill>
              </a:defRPr>
            </a:lvl1pPr>
            <a:lvl2pPr marL="914400" lvl="1" indent="-228600" algn="l">
              <a:lnSpc>
                <a:spcPct val="114000"/>
              </a:lnSpc>
              <a:spcBef>
                <a:spcPts val="500"/>
              </a:spcBef>
              <a:spcAft>
                <a:spcPts val="0"/>
              </a:spcAft>
              <a:buClr>
                <a:schemeClr val="lt1"/>
              </a:buClr>
              <a:buSzPts val="1400"/>
              <a:buNone/>
              <a:defRPr sz="1400">
                <a:solidFill>
                  <a:schemeClr val="lt1"/>
                </a:solidFill>
                <a:latin typeface="Open Sans"/>
                <a:ea typeface="Open Sans"/>
                <a:cs typeface="Open Sans"/>
                <a:sym typeface="Open Sans"/>
              </a:defRPr>
            </a:lvl2pPr>
            <a:lvl3pPr marL="1371600" lvl="2" indent="-317500" algn="l">
              <a:lnSpc>
                <a:spcPct val="114000"/>
              </a:lnSpc>
              <a:spcBef>
                <a:spcPts val="500"/>
              </a:spcBef>
              <a:spcAft>
                <a:spcPts val="0"/>
              </a:spcAft>
              <a:buClr>
                <a:schemeClr val="lt1"/>
              </a:buClr>
              <a:buSzPts val="1400"/>
              <a:buChar char="•"/>
              <a:defRPr sz="1400">
                <a:solidFill>
                  <a:schemeClr val="lt1"/>
                </a:solidFill>
                <a:latin typeface="Open Sans"/>
                <a:ea typeface="Open Sans"/>
                <a:cs typeface="Open Sans"/>
                <a:sym typeface="Open Sans"/>
              </a:defRPr>
            </a:lvl3pPr>
            <a:lvl4pPr marL="1828800" lvl="3" indent="-304800" algn="l">
              <a:lnSpc>
                <a:spcPct val="114000"/>
              </a:lnSpc>
              <a:spcBef>
                <a:spcPts val="500"/>
              </a:spcBef>
              <a:spcAft>
                <a:spcPts val="0"/>
              </a:spcAft>
              <a:buClr>
                <a:schemeClr val="lt1"/>
              </a:buClr>
              <a:buSzPts val="1200"/>
              <a:buFont typeface="Courier New"/>
              <a:buChar char="o"/>
              <a:defRPr sz="1200">
                <a:solidFill>
                  <a:schemeClr val="lt1"/>
                </a:solidFill>
                <a:latin typeface="Open Sans"/>
                <a:ea typeface="Open Sans"/>
                <a:cs typeface="Open Sans"/>
                <a:sym typeface="Open Sans"/>
              </a:defRPr>
            </a:lvl4pPr>
            <a:lvl5pPr marL="2286000" lvl="4" indent="-342900" algn="l">
              <a:lnSpc>
                <a:spcPct val="114000"/>
              </a:lnSpc>
              <a:spcBef>
                <a:spcPts val="500"/>
              </a:spcBef>
              <a:spcAft>
                <a:spcPts val="0"/>
              </a:spcAft>
              <a:buClr>
                <a:srgbClr val="3F0CCC"/>
              </a:buClr>
              <a:buSzPts val="1800"/>
              <a:buChar char="•"/>
              <a:defRPr>
                <a:solidFill>
                  <a:srgbClr val="3F0CCC"/>
                </a:solidFill>
                <a:latin typeface="Open Sans"/>
                <a:ea typeface="Open Sans"/>
                <a:cs typeface="Open Sans"/>
                <a:sym typeface="Open Sans"/>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14_Title and Content">
  <p:cSld name="14_Title and Content">
    <p:spTree>
      <p:nvGrpSpPr>
        <p:cNvPr id="1" name="Shape 103"/>
        <p:cNvGrpSpPr/>
        <p:nvPr/>
      </p:nvGrpSpPr>
      <p:grpSpPr>
        <a:xfrm>
          <a:off x="0" y="0"/>
          <a:ext cx="0" cy="0"/>
          <a:chOff x="0" y="0"/>
          <a:chExt cx="0" cy="0"/>
        </a:xfrm>
      </p:grpSpPr>
      <p:sp>
        <p:nvSpPr>
          <p:cNvPr id="104" name="Google Shape;104;g268bdf9ff67_1_76"/>
          <p:cNvSpPr/>
          <p:nvPr/>
        </p:nvSpPr>
        <p:spPr>
          <a:xfrm>
            <a:off x="0" y="0"/>
            <a:ext cx="12192000" cy="6858000"/>
          </a:xfrm>
          <a:prstGeom prst="rect">
            <a:avLst/>
          </a:prstGeom>
          <a:solidFill>
            <a:srgbClr val="0071C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5" name="Google Shape;105;g268bdf9ff67_1_76"/>
          <p:cNvSpPr txBox="1">
            <a:spLocks noGrp="1"/>
          </p:cNvSpPr>
          <p:nvPr>
            <p:ph type="ctrTitle"/>
          </p:nvPr>
        </p:nvSpPr>
        <p:spPr>
          <a:xfrm>
            <a:off x="5158854" y="582677"/>
            <a:ext cx="6168900" cy="12870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600"/>
              <a:buFont typeface="Poppins"/>
              <a:buNone/>
              <a:defRPr sz="36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6" name="Google Shape;106;g268bdf9ff67_1_76"/>
          <p:cNvSpPr txBox="1">
            <a:spLocks noGrp="1"/>
          </p:cNvSpPr>
          <p:nvPr>
            <p:ph type="body" idx="1"/>
          </p:nvPr>
        </p:nvSpPr>
        <p:spPr>
          <a:xfrm>
            <a:off x="5158854" y="2129051"/>
            <a:ext cx="6168900" cy="4146300"/>
          </a:xfrm>
          <a:prstGeom prst="rect">
            <a:avLst/>
          </a:prstGeom>
          <a:noFill/>
          <a:ln>
            <a:noFill/>
          </a:ln>
        </p:spPr>
        <p:txBody>
          <a:bodyPr spcFirstLastPara="1" wrap="square" lIns="91425" tIns="45700" rIns="91425" bIns="45700" anchor="t" anchorCtr="0">
            <a:normAutofit/>
          </a:bodyPr>
          <a:lstStyle>
            <a:lvl1pPr marL="457200" lvl="0" indent="-228600" algn="l">
              <a:lnSpc>
                <a:spcPct val="114000"/>
              </a:lnSpc>
              <a:spcBef>
                <a:spcPts val="1000"/>
              </a:spcBef>
              <a:spcAft>
                <a:spcPts val="0"/>
              </a:spcAft>
              <a:buClr>
                <a:srgbClr val="FFD030"/>
              </a:buClr>
              <a:buSzPts val="2000"/>
              <a:buNone/>
              <a:defRPr sz="2000">
                <a:solidFill>
                  <a:srgbClr val="FFD030"/>
                </a:solidFill>
              </a:defRPr>
            </a:lvl1pPr>
            <a:lvl2pPr marL="914400" lvl="1" indent="-228600" algn="l">
              <a:lnSpc>
                <a:spcPct val="114000"/>
              </a:lnSpc>
              <a:spcBef>
                <a:spcPts val="500"/>
              </a:spcBef>
              <a:spcAft>
                <a:spcPts val="0"/>
              </a:spcAft>
              <a:buClr>
                <a:schemeClr val="lt1"/>
              </a:buClr>
              <a:buSzPts val="1400"/>
              <a:buNone/>
              <a:defRPr sz="1400">
                <a:solidFill>
                  <a:schemeClr val="lt1"/>
                </a:solidFill>
                <a:latin typeface="Open Sans"/>
                <a:ea typeface="Open Sans"/>
                <a:cs typeface="Open Sans"/>
                <a:sym typeface="Open Sans"/>
              </a:defRPr>
            </a:lvl2pPr>
            <a:lvl3pPr marL="1371600" lvl="2" indent="-317500" algn="l">
              <a:lnSpc>
                <a:spcPct val="114000"/>
              </a:lnSpc>
              <a:spcBef>
                <a:spcPts val="500"/>
              </a:spcBef>
              <a:spcAft>
                <a:spcPts val="0"/>
              </a:spcAft>
              <a:buClr>
                <a:schemeClr val="lt1"/>
              </a:buClr>
              <a:buSzPts val="1400"/>
              <a:buChar char="•"/>
              <a:defRPr sz="1400">
                <a:solidFill>
                  <a:schemeClr val="lt1"/>
                </a:solidFill>
                <a:latin typeface="Open Sans"/>
                <a:ea typeface="Open Sans"/>
                <a:cs typeface="Open Sans"/>
                <a:sym typeface="Open Sans"/>
              </a:defRPr>
            </a:lvl3pPr>
            <a:lvl4pPr marL="1828800" lvl="3" indent="-304800" algn="l">
              <a:lnSpc>
                <a:spcPct val="114000"/>
              </a:lnSpc>
              <a:spcBef>
                <a:spcPts val="500"/>
              </a:spcBef>
              <a:spcAft>
                <a:spcPts val="0"/>
              </a:spcAft>
              <a:buClr>
                <a:schemeClr val="lt1"/>
              </a:buClr>
              <a:buSzPts val="1200"/>
              <a:buFont typeface="Courier New"/>
              <a:buChar char="o"/>
              <a:defRPr sz="1200">
                <a:solidFill>
                  <a:schemeClr val="lt1"/>
                </a:solidFill>
                <a:latin typeface="Open Sans"/>
                <a:ea typeface="Open Sans"/>
                <a:cs typeface="Open Sans"/>
                <a:sym typeface="Open Sans"/>
              </a:defRPr>
            </a:lvl4pPr>
            <a:lvl5pPr marL="2286000" lvl="4" indent="-342900" algn="l">
              <a:lnSpc>
                <a:spcPct val="114000"/>
              </a:lnSpc>
              <a:spcBef>
                <a:spcPts val="500"/>
              </a:spcBef>
              <a:spcAft>
                <a:spcPts val="0"/>
              </a:spcAft>
              <a:buClr>
                <a:srgbClr val="3F0CCC"/>
              </a:buClr>
              <a:buSzPts val="1800"/>
              <a:buChar char="•"/>
              <a:defRPr>
                <a:solidFill>
                  <a:srgbClr val="3F0CCC"/>
                </a:solidFill>
                <a:latin typeface="Open Sans"/>
                <a:ea typeface="Open Sans"/>
                <a:cs typeface="Open Sans"/>
                <a:sym typeface="Open Sans"/>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15_Title and Content">
  <p:cSld name="15_Title and Content">
    <p:spTree>
      <p:nvGrpSpPr>
        <p:cNvPr id="1" name="Shape 107"/>
        <p:cNvGrpSpPr/>
        <p:nvPr/>
      </p:nvGrpSpPr>
      <p:grpSpPr>
        <a:xfrm>
          <a:off x="0" y="0"/>
          <a:ext cx="0" cy="0"/>
          <a:chOff x="0" y="0"/>
          <a:chExt cx="0" cy="0"/>
        </a:xfrm>
      </p:grpSpPr>
      <p:sp>
        <p:nvSpPr>
          <p:cNvPr id="108" name="Google Shape;108;g268bdf9ff67_1_80"/>
          <p:cNvSpPr/>
          <p:nvPr/>
        </p:nvSpPr>
        <p:spPr>
          <a:xfrm>
            <a:off x="0" y="0"/>
            <a:ext cx="12192000" cy="6858000"/>
          </a:xfrm>
          <a:prstGeom prst="rect">
            <a:avLst/>
          </a:prstGeom>
          <a:solidFill>
            <a:srgbClr val="D3C9E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9" name="Google Shape;109;g268bdf9ff67_1_80"/>
          <p:cNvSpPr txBox="1">
            <a:spLocks noGrp="1"/>
          </p:cNvSpPr>
          <p:nvPr>
            <p:ph type="ctrTitle"/>
          </p:nvPr>
        </p:nvSpPr>
        <p:spPr>
          <a:xfrm>
            <a:off x="5158854" y="582677"/>
            <a:ext cx="6168900" cy="12870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30871"/>
              </a:buClr>
              <a:buSzPts val="3600"/>
              <a:buFont typeface="Poppins"/>
              <a:buNone/>
              <a:defRPr sz="3600">
                <a:solidFill>
                  <a:srgbClr val="23087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0" name="Google Shape;110;g268bdf9ff67_1_80"/>
          <p:cNvSpPr txBox="1">
            <a:spLocks noGrp="1"/>
          </p:cNvSpPr>
          <p:nvPr>
            <p:ph type="body" idx="1"/>
          </p:nvPr>
        </p:nvSpPr>
        <p:spPr>
          <a:xfrm>
            <a:off x="5158854" y="2129051"/>
            <a:ext cx="6168900" cy="4146300"/>
          </a:xfrm>
          <a:prstGeom prst="rect">
            <a:avLst/>
          </a:prstGeom>
          <a:noFill/>
          <a:ln>
            <a:noFill/>
          </a:ln>
        </p:spPr>
        <p:txBody>
          <a:bodyPr spcFirstLastPara="1" wrap="square" lIns="91425" tIns="45700" rIns="91425" bIns="45700" anchor="t" anchorCtr="0">
            <a:normAutofit/>
          </a:bodyPr>
          <a:lstStyle>
            <a:lvl1pPr marL="457200" lvl="0" indent="-228600" algn="l">
              <a:lnSpc>
                <a:spcPct val="114000"/>
              </a:lnSpc>
              <a:spcBef>
                <a:spcPts val="1000"/>
              </a:spcBef>
              <a:spcAft>
                <a:spcPts val="0"/>
              </a:spcAft>
              <a:buClr>
                <a:srgbClr val="230871"/>
              </a:buClr>
              <a:buSzPts val="2000"/>
              <a:buNone/>
              <a:defRPr sz="2000">
                <a:solidFill>
                  <a:srgbClr val="230871"/>
                </a:solidFill>
              </a:defRPr>
            </a:lvl1pPr>
            <a:lvl2pPr marL="914400" lvl="1" indent="-228600" algn="l">
              <a:lnSpc>
                <a:spcPct val="114000"/>
              </a:lnSpc>
              <a:spcBef>
                <a:spcPts val="500"/>
              </a:spcBef>
              <a:spcAft>
                <a:spcPts val="0"/>
              </a:spcAft>
              <a:buClr>
                <a:schemeClr val="lt1"/>
              </a:buClr>
              <a:buSzPts val="1400"/>
              <a:buNone/>
              <a:defRPr sz="1400">
                <a:solidFill>
                  <a:srgbClr val="3F0CCC"/>
                </a:solidFill>
                <a:latin typeface="Open Sans"/>
                <a:ea typeface="Open Sans"/>
                <a:cs typeface="Open Sans"/>
                <a:sym typeface="Open Sans"/>
              </a:defRPr>
            </a:lvl2pPr>
            <a:lvl3pPr marL="1371600" lvl="2" indent="-317500" algn="l">
              <a:lnSpc>
                <a:spcPct val="114000"/>
              </a:lnSpc>
              <a:spcBef>
                <a:spcPts val="500"/>
              </a:spcBef>
              <a:spcAft>
                <a:spcPts val="0"/>
              </a:spcAft>
              <a:buClr>
                <a:schemeClr val="lt1"/>
              </a:buClr>
              <a:buSzPts val="1400"/>
              <a:buChar char="•"/>
              <a:defRPr sz="1400">
                <a:solidFill>
                  <a:srgbClr val="3F0CCC"/>
                </a:solidFill>
                <a:latin typeface="Open Sans"/>
                <a:ea typeface="Open Sans"/>
                <a:cs typeface="Open Sans"/>
                <a:sym typeface="Open Sans"/>
              </a:defRPr>
            </a:lvl3pPr>
            <a:lvl4pPr marL="1828800" lvl="3" indent="-304800" algn="l">
              <a:lnSpc>
                <a:spcPct val="114000"/>
              </a:lnSpc>
              <a:spcBef>
                <a:spcPts val="500"/>
              </a:spcBef>
              <a:spcAft>
                <a:spcPts val="0"/>
              </a:spcAft>
              <a:buClr>
                <a:schemeClr val="lt1"/>
              </a:buClr>
              <a:buSzPts val="1200"/>
              <a:buFont typeface="Courier New"/>
              <a:buChar char="o"/>
              <a:defRPr sz="1200">
                <a:solidFill>
                  <a:srgbClr val="3F0CCC"/>
                </a:solidFill>
                <a:latin typeface="Open Sans"/>
                <a:ea typeface="Open Sans"/>
                <a:cs typeface="Open Sans"/>
                <a:sym typeface="Open Sans"/>
              </a:defRPr>
            </a:lvl4pPr>
            <a:lvl5pPr marL="2286000" lvl="4" indent="-342900" algn="l">
              <a:lnSpc>
                <a:spcPct val="114000"/>
              </a:lnSpc>
              <a:spcBef>
                <a:spcPts val="500"/>
              </a:spcBef>
              <a:spcAft>
                <a:spcPts val="0"/>
              </a:spcAft>
              <a:buClr>
                <a:srgbClr val="3F0CCC"/>
              </a:buClr>
              <a:buSzPts val="1800"/>
              <a:buChar char="•"/>
              <a:defRPr>
                <a:solidFill>
                  <a:srgbClr val="3F0CCC"/>
                </a:solidFill>
                <a:latin typeface="Open Sans"/>
                <a:ea typeface="Open Sans"/>
                <a:cs typeface="Open Sans"/>
                <a:sym typeface="Open Sans"/>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22_Title and Content">
  <p:cSld name="22_Title and Content">
    <p:spTree>
      <p:nvGrpSpPr>
        <p:cNvPr id="1" name="Shape 111"/>
        <p:cNvGrpSpPr/>
        <p:nvPr/>
      </p:nvGrpSpPr>
      <p:grpSpPr>
        <a:xfrm>
          <a:off x="0" y="0"/>
          <a:ext cx="0" cy="0"/>
          <a:chOff x="0" y="0"/>
          <a:chExt cx="0" cy="0"/>
        </a:xfrm>
      </p:grpSpPr>
      <p:sp>
        <p:nvSpPr>
          <p:cNvPr id="112" name="Google Shape;112;g268bdf9ff67_1_84"/>
          <p:cNvSpPr txBox="1">
            <a:spLocks noGrp="1"/>
          </p:cNvSpPr>
          <p:nvPr>
            <p:ph type="ctrTitle"/>
          </p:nvPr>
        </p:nvSpPr>
        <p:spPr>
          <a:xfrm>
            <a:off x="5158854" y="582677"/>
            <a:ext cx="6168900" cy="12870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30871"/>
              </a:buClr>
              <a:buSzPts val="3600"/>
              <a:buFont typeface="Poppins"/>
              <a:buNone/>
              <a:defRPr sz="3600">
                <a:solidFill>
                  <a:srgbClr val="23087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3" name="Google Shape;113;g268bdf9ff67_1_84"/>
          <p:cNvSpPr txBox="1">
            <a:spLocks noGrp="1"/>
          </p:cNvSpPr>
          <p:nvPr>
            <p:ph type="body" idx="1"/>
          </p:nvPr>
        </p:nvSpPr>
        <p:spPr>
          <a:xfrm>
            <a:off x="5158854" y="2129051"/>
            <a:ext cx="6168900" cy="4146300"/>
          </a:xfrm>
          <a:prstGeom prst="rect">
            <a:avLst/>
          </a:prstGeom>
          <a:noFill/>
          <a:ln>
            <a:noFill/>
          </a:ln>
        </p:spPr>
        <p:txBody>
          <a:bodyPr spcFirstLastPara="1" wrap="square" lIns="91425" tIns="45700" rIns="91425" bIns="45700" anchor="t" anchorCtr="0">
            <a:normAutofit/>
          </a:bodyPr>
          <a:lstStyle>
            <a:lvl1pPr marL="457200" lvl="0" indent="-228600" algn="l">
              <a:lnSpc>
                <a:spcPct val="114000"/>
              </a:lnSpc>
              <a:spcBef>
                <a:spcPts val="1000"/>
              </a:spcBef>
              <a:spcAft>
                <a:spcPts val="0"/>
              </a:spcAft>
              <a:buClr>
                <a:srgbClr val="230871"/>
              </a:buClr>
              <a:buSzPts val="2000"/>
              <a:buNone/>
              <a:defRPr sz="2000">
                <a:solidFill>
                  <a:srgbClr val="230871"/>
                </a:solidFill>
              </a:defRPr>
            </a:lvl1pPr>
            <a:lvl2pPr marL="914400" lvl="1" indent="-228600" algn="l">
              <a:lnSpc>
                <a:spcPct val="114000"/>
              </a:lnSpc>
              <a:spcBef>
                <a:spcPts val="500"/>
              </a:spcBef>
              <a:spcAft>
                <a:spcPts val="0"/>
              </a:spcAft>
              <a:buClr>
                <a:schemeClr val="lt1"/>
              </a:buClr>
              <a:buSzPts val="1400"/>
              <a:buNone/>
              <a:defRPr sz="1400">
                <a:solidFill>
                  <a:srgbClr val="3F0CCC"/>
                </a:solidFill>
                <a:latin typeface="Open Sans"/>
                <a:ea typeface="Open Sans"/>
                <a:cs typeface="Open Sans"/>
                <a:sym typeface="Open Sans"/>
              </a:defRPr>
            </a:lvl2pPr>
            <a:lvl3pPr marL="1371600" lvl="2" indent="-317500" algn="l">
              <a:lnSpc>
                <a:spcPct val="114000"/>
              </a:lnSpc>
              <a:spcBef>
                <a:spcPts val="500"/>
              </a:spcBef>
              <a:spcAft>
                <a:spcPts val="0"/>
              </a:spcAft>
              <a:buClr>
                <a:schemeClr val="lt1"/>
              </a:buClr>
              <a:buSzPts val="1400"/>
              <a:buChar char="•"/>
              <a:defRPr sz="1400">
                <a:solidFill>
                  <a:srgbClr val="3F0CCC"/>
                </a:solidFill>
                <a:latin typeface="Open Sans"/>
                <a:ea typeface="Open Sans"/>
                <a:cs typeface="Open Sans"/>
                <a:sym typeface="Open Sans"/>
              </a:defRPr>
            </a:lvl3pPr>
            <a:lvl4pPr marL="1828800" lvl="3" indent="-304800" algn="l">
              <a:lnSpc>
                <a:spcPct val="114000"/>
              </a:lnSpc>
              <a:spcBef>
                <a:spcPts val="500"/>
              </a:spcBef>
              <a:spcAft>
                <a:spcPts val="0"/>
              </a:spcAft>
              <a:buClr>
                <a:schemeClr val="lt1"/>
              </a:buClr>
              <a:buSzPts val="1200"/>
              <a:buFont typeface="Courier New"/>
              <a:buChar char="o"/>
              <a:defRPr sz="1200">
                <a:solidFill>
                  <a:srgbClr val="3F0CCC"/>
                </a:solidFill>
                <a:latin typeface="Open Sans"/>
                <a:ea typeface="Open Sans"/>
                <a:cs typeface="Open Sans"/>
                <a:sym typeface="Open Sans"/>
              </a:defRPr>
            </a:lvl4pPr>
            <a:lvl5pPr marL="2286000" lvl="4" indent="-342900" algn="l">
              <a:lnSpc>
                <a:spcPct val="114000"/>
              </a:lnSpc>
              <a:spcBef>
                <a:spcPts val="500"/>
              </a:spcBef>
              <a:spcAft>
                <a:spcPts val="0"/>
              </a:spcAft>
              <a:buClr>
                <a:srgbClr val="3F0CCC"/>
              </a:buClr>
              <a:buSzPts val="1800"/>
              <a:buChar char="•"/>
              <a:defRPr>
                <a:solidFill>
                  <a:srgbClr val="3F0CCC"/>
                </a:solidFill>
                <a:latin typeface="Open Sans"/>
                <a:ea typeface="Open Sans"/>
                <a:cs typeface="Open Sans"/>
                <a:sym typeface="Open Sans"/>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8_Title and Content">
  <p:cSld name="8_Title and Content">
    <p:spTree>
      <p:nvGrpSpPr>
        <p:cNvPr id="1" name="Shape 114"/>
        <p:cNvGrpSpPr/>
        <p:nvPr/>
      </p:nvGrpSpPr>
      <p:grpSpPr>
        <a:xfrm>
          <a:off x="0" y="0"/>
          <a:ext cx="0" cy="0"/>
          <a:chOff x="0" y="0"/>
          <a:chExt cx="0" cy="0"/>
        </a:xfrm>
      </p:grpSpPr>
      <p:sp>
        <p:nvSpPr>
          <p:cNvPr id="115" name="Google Shape;115;g268bdf9ff67_1_95"/>
          <p:cNvSpPr/>
          <p:nvPr/>
        </p:nvSpPr>
        <p:spPr>
          <a:xfrm>
            <a:off x="0" y="0"/>
            <a:ext cx="12192000" cy="6858000"/>
          </a:xfrm>
          <a:prstGeom prst="rect">
            <a:avLst/>
          </a:prstGeom>
          <a:solidFill>
            <a:srgbClr val="23087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16" name="Google Shape;116;g268bdf9ff67_1_95" descr="A white arrow pointing right&#10;&#10;Description automatically generated"/>
          <p:cNvPicPr preferRelativeResize="0"/>
          <p:nvPr/>
        </p:nvPicPr>
        <p:blipFill rotWithShape="1">
          <a:blip r:embed="rId2">
            <a:alphaModFix amt="5000"/>
          </a:blip>
          <a:srcRect/>
          <a:stretch/>
        </p:blipFill>
        <p:spPr>
          <a:xfrm>
            <a:off x="-1997184" y="-2071076"/>
            <a:ext cx="6901538" cy="11000152"/>
          </a:xfrm>
          <a:prstGeom prst="rect">
            <a:avLst/>
          </a:prstGeom>
          <a:noFill/>
          <a:ln>
            <a:noFill/>
          </a:ln>
        </p:spPr>
      </p:pic>
      <p:sp>
        <p:nvSpPr>
          <p:cNvPr id="117" name="Google Shape;117;g268bdf9ff67_1_95"/>
          <p:cNvSpPr txBox="1">
            <a:spLocks noGrp="1"/>
          </p:cNvSpPr>
          <p:nvPr>
            <p:ph type="ctrTitle"/>
          </p:nvPr>
        </p:nvSpPr>
        <p:spPr>
          <a:xfrm>
            <a:off x="548640" y="731520"/>
            <a:ext cx="10023000" cy="1287000"/>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lt1"/>
              </a:buClr>
              <a:buSzPts val="3600"/>
              <a:buFont typeface="Poppins"/>
              <a:buNone/>
              <a:defRPr sz="36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9_Title and Content">
  <p:cSld name="9_Title and Content">
    <p:spTree>
      <p:nvGrpSpPr>
        <p:cNvPr id="1" name="Shape 118"/>
        <p:cNvGrpSpPr/>
        <p:nvPr/>
      </p:nvGrpSpPr>
      <p:grpSpPr>
        <a:xfrm>
          <a:off x="0" y="0"/>
          <a:ext cx="0" cy="0"/>
          <a:chOff x="0" y="0"/>
          <a:chExt cx="0" cy="0"/>
        </a:xfrm>
      </p:grpSpPr>
      <p:sp>
        <p:nvSpPr>
          <p:cNvPr id="119" name="Google Shape;119;g268bdf9ff67_1_99"/>
          <p:cNvSpPr/>
          <p:nvPr/>
        </p:nvSpPr>
        <p:spPr>
          <a:xfrm>
            <a:off x="0" y="0"/>
            <a:ext cx="12192000" cy="6858000"/>
          </a:xfrm>
          <a:prstGeom prst="rect">
            <a:avLst/>
          </a:prstGeom>
          <a:solidFill>
            <a:srgbClr val="0071C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20" name="Google Shape;120;g268bdf9ff67_1_99" descr="A white arrow pointing right&#10;&#10;Description automatically generated"/>
          <p:cNvPicPr preferRelativeResize="0"/>
          <p:nvPr/>
        </p:nvPicPr>
        <p:blipFill rotWithShape="1">
          <a:blip r:embed="rId2">
            <a:alphaModFix amt="5000"/>
          </a:blip>
          <a:srcRect/>
          <a:stretch/>
        </p:blipFill>
        <p:spPr>
          <a:xfrm>
            <a:off x="-1997184" y="-2071076"/>
            <a:ext cx="6901538" cy="11000152"/>
          </a:xfrm>
          <a:prstGeom prst="rect">
            <a:avLst/>
          </a:prstGeom>
          <a:noFill/>
          <a:ln>
            <a:noFill/>
          </a:ln>
        </p:spPr>
      </p:pic>
      <p:sp>
        <p:nvSpPr>
          <p:cNvPr id="121" name="Google Shape;121;g268bdf9ff67_1_99"/>
          <p:cNvSpPr txBox="1">
            <a:spLocks noGrp="1"/>
          </p:cNvSpPr>
          <p:nvPr>
            <p:ph type="ctrTitle"/>
          </p:nvPr>
        </p:nvSpPr>
        <p:spPr>
          <a:xfrm>
            <a:off x="548640" y="731520"/>
            <a:ext cx="10023000" cy="1287000"/>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lt1"/>
              </a:buClr>
              <a:buSzPts val="3600"/>
              <a:buFont typeface="Poppins"/>
              <a:buNone/>
              <a:defRPr sz="36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10_Title and Content">
  <p:cSld name="10_Title and Content">
    <p:spTree>
      <p:nvGrpSpPr>
        <p:cNvPr id="1" name="Shape 122"/>
        <p:cNvGrpSpPr/>
        <p:nvPr/>
      </p:nvGrpSpPr>
      <p:grpSpPr>
        <a:xfrm>
          <a:off x="0" y="0"/>
          <a:ext cx="0" cy="0"/>
          <a:chOff x="0" y="0"/>
          <a:chExt cx="0" cy="0"/>
        </a:xfrm>
      </p:grpSpPr>
      <p:sp>
        <p:nvSpPr>
          <p:cNvPr id="123" name="Google Shape;123;g268bdf9ff67_1_103"/>
          <p:cNvSpPr/>
          <p:nvPr/>
        </p:nvSpPr>
        <p:spPr>
          <a:xfrm>
            <a:off x="0" y="0"/>
            <a:ext cx="12192000" cy="6858000"/>
          </a:xfrm>
          <a:prstGeom prst="rect">
            <a:avLst/>
          </a:prstGeom>
          <a:solidFill>
            <a:srgbClr val="D3C9E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24" name="Google Shape;124;g268bdf9ff67_1_103" descr="A white arrow pointing right&#10;&#10;Description automatically generated"/>
          <p:cNvPicPr preferRelativeResize="0"/>
          <p:nvPr/>
        </p:nvPicPr>
        <p:blipFill rotWithShape="1">
          <a:blip r:embed="rId2">
            <a:alphaModFix amt="5000"/>
          </a:blip>
          <a:srcRect/>
          <a:stretch/>
        </p:blipFill>
        <p:spPr>
          <a:xfrm>
            <a:off x="-1997184" y="-2071076"/>
            <a:ext cx="6901538" cy="11000152"/>
          </a:xfrm>
          <a:prstGeom prst="rect">
            <a:avLst/>
          </a:prstGeom>
          <a:noFill/>
          <a:ln>
            <a:noFill/>
          </a:ln>
        </p:spPr>
      </p:pic>
      <p:sp>
        <p:nvSpPr>
          <p:cNvPr id="125" name="Google Shape;125;g268bdf9ff67_1_103"/>
          <p:cNvSpPr txBox="1">
            <a:spLocks noGrp="1"/>
          </p:cNvSpPr>
          <p:nvPr>
            <p:ph type="ctrTitle"/>
          </p:nvPr>
        </p:nvSpPr>
        <p:spPr>
          <a:xfrm>
            <a:off x="548640" y="731520"/>
            <a:ext cx="10023000" cy="1287000"/>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rgbClr val="230871"/>
              </a:buClr>
              <a:buSzPts val="3600"/>
              <a:buFont typeface="Poppins"/>
              <a:buNone/>
              <a:defRPr sz="3600">
                <a:solidFill>
                  <a:srgbClr val="23087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26"/>
        <p:cNvGrpSpPr/>
        <p:nvPr/>
      </p:nvGrpSpPr>
      <p:grpSpPr>
        <a:xfrm>
          <a:off x="0" y="0"/>
          <a:ext cx="0" cy="0"/>
          <a:chOff x="0" y="0"/>
          <a:chExt cx="0" cy="0"/>
        </a:xfrm>
      </p:grpSpPr>
      <p:sp>
        <p:nvSpPr>
          <p:cNvPr id="127" name="Google Shape;127;g268bdf9ff67_1_107"/>
          <p:cNvSpPr txBox="1">
            <a:spLocks noGrp="1"/>
          </p:cNvSpPr>
          <p:nvPr>
            <p:ph type="ctrTitle"/>
          </p:nvPr>
        </p:nvSpPr>
        <p:spPr>
          <a:xfrm>
            <a:off x="548640" y="731520"/>
            <a:ext cx="8446500" cy="1017600"/>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rgbClr val="230871"/>
              </a:buClr>
              <a:buSzPts val="3600"/>
              <a:buFont typeface="Poppins"/>
              <a:buNone/>
              <a:defRPr sz="36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8" name="Google Shape;128;g268bdf9ff67_1_107"/>
          <p:cNvSpPr txBox="1">
            <a:spLocks noGrp="1"/>
          </p:cNvSpPr>
          <p:nvPr>
            <p:ph type="body" idx="1"/>
          </p:nvPr>
        </p:nvSpPr>
        <p:spPr>
          <a:xfrm>
            <a:off x="622169" y="1901858"/>
            <a:ext cx="10719000" cy="4373400"/>
          </a:xfrm>
          <a:prstGeom prst="rect">
            <a:avLst/>
          </a:prstGeom>
          <a:noFill/>
          <a:ln>
            <a:noFill/>
          </a:ln>
        </p:spPr>
        <p:txBody>
          <a:bodyPr spcFirstLastPara="1" wrap="square" lIns="91425" tIns="45700" rIns="91425" bIns="45700" anchor="t" anchorCtr="0">
            <a:normAutofit/>
          </a:bodyPr>
          <a:lstStyle>
            <a:lvl1pPr marL="457200" lvl="0" indent="-228600" algn="l">
              <a:lnSpc>
                <a:spcPct val="114000"/>
              </a:lnSpc>
              <a:spcBef>
                <a:spcPts val="1000"/>
              </a:spcBef>
              <a:spcAft>
                <a:spcPts val="0"/>
              </a:spcAft>
              <a:buClr>
                <a:srgbClr val="230871"/>
              </a:buClr>
              <a:buSzPts val="2000"/>
              <a:buNone/>
              <a:defRPr sz="2000"/>
            </a:lvl1pPr>
            <a:lvl2pPr marL="914400" lvl="1" indent="-228600" algn="l">
              <a:lnSpc>
                <a:spcPct val="114000"/>
              </a:lnSpc>
              <a:spcBef>
                <a:spcPts val="500"/>
              </a:spcBef>
              <a:spcAft>
                <a:spcPts val="0"/>
              </a:spcAft>
              <a:buClr>
                <a:srgbClr val="3F0CCC"/>
              </a:buClr>
              <a:buSzPts val="1400"/>
              <a:buNone/>
              <a:defRPr sz="1400">
                <a:solidFill>
                  <a:srgbClr val="3F0CCC"/>
                </a:solidFill>
                <a:latin typeface="Open Sans"/>
                <a:ea typeface="Open Sans"/>
                <a:cs typeface="Open Sans"/>
                <a:sym typeface="Open Sans"/>
              </a:defRPr>
            </a:lvl2pPr>
            <a:lvl3pPr marL="1371600" lvl="2" indent="-317500" algn="l">
              <a:lnSpc>
                <a:spcPct val="114000"/>
              </a:lnSpc>
              <a:spcBef>
                <a:spcPts val="500"/>
              </a:spcBef>
              <a:spcAft>
                <a:spcPts val="0"/>
              </a:spcAft>
              <a:buClr>
                <a:srgbClr val="230871"/>
              </a:buClr>
              <a:buSzPts val="1400"/>
              <a:buChar char="•"/>
              <a:defRPr sz="1400">
                <a:solidFill>
                  <a:srgbClr val="3F0CCC"/>
                </a:solidFill>
                <a:latin typeface="Open Sans"/>
                <a:ea typeface="Open Sans"/>
                <a:cs typeface="Open Sans"/>
                <a:sym typeface="Open Sans"/>
              </a:defRPr>
            </a:lvl3pPr>
            <a:lvl4pPr marL="1828800" lvl="3" indent="-304800" algn="l">
              <a:lnSpc>
                <a:spcPct val="114000"/>
              </a:lnSpc>
              <a:spcBef>
                <a:spcPts val="500"/>
              </a:spcBef>
              <a:spcAft>
                <a:spcPts val="0"/>
              </a:spcAft>
              <a:buClr>
                <a:srgbClr val="230871"/>
              </a:buClr>
              <a:buSzPts val="1200"/>
              <a:buFont typeface="Courier New"/>
              <a:buChar char="o"/>
              <a:defRPr sz="1200">
                <a:solidFill>
                  <a:srgbClr val="3F0CCC"/>
                </a:solidFill>
                <a:latin typeface="Open Sans"/>
                <a:ea typeface="Open Sans"/>
                <a:cs typeface="Open Sans"/>
                <a:sym typeface="Open Sans"/>
              </a:defRPr>
            </a:lvl4pPr>
            <a:lvl5pPr marL="2286000" lvl="4" indent="-342900" algn="l">
              <a:lnSpc>
                <a:spcPct val="114000"/>
              </a:lnSpc>
              <a:spcBef>
                <a:spcPts val="500"/>
              </a:spcBef>
              <a:spcAft>
                <a:spcPts val="0"/>
              </a:spcAft>
              <a:buClr>
                <a:srgbClr val="3F0CCC"/>
              </a:buClr>
              <a:buSzPts val="1800"/>
              <a:buChar char="•"/>
              <a:defRPr>
                <a:solidFill>
                  <a:srgbClr val="3F0CCC"/>
                </a:solidFill>
                <a:latin typeface="Open Sans"/>
                <a:ea typeface="Open Sans"/>
                <a:cs typeface="Open Sans"/>
                <a:sym typeface="Open Sans"/>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3_Custom Layout">
  <p:cSld name="3_Custom Layout">
    <p:spTree>
      <p:nvGrpSpPr>
        <p:cNvPr id="1" name="Shape 129"/>
        <p:cNvGrpSpPr/>
        <p:nvPr/>
      </p:nvGrpSpPr>
      <p:grpSpPr>
        <a:xfrm>
          <a:off x="0" y="0"/>
          <a:ext cx="0" cy="0"/>
          <a:chOff x="0" y="0"/>
          <a:chExt cx="0" cy="0"/>
        </a:xfrm>
      </p:grpSpPr>
      <p:sp>
        <p:nvSpPr>
          <p:cNvPr id="130" name="Google Shape;130;g268bdf9ff67_1_110"/>
          <p:cNvSpPr/>
          <p:nvPr/>
        </p:nvSpPr>
        <p:spPr>
          <a:xfrm>
            <a:off x="3048000" y="0"/>
            <a:ext cx="9144000" cy="6858000"/>
          </a:xfrm>
          <a:prstGeom prst="rect">
            <a:avLst/>
          </a:prstGeom>
          <a:solidFill>
            <a:srgbClr val="1D2D5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31" name="Google Shape;131;g268bdf9ff67_1_110"/>
          <p:cNvPicPr preferRelativeResize="0"/>
          <p:nvPr/>
        </p:nvPicPr>
        <p:blipFill rotWithShape="1">
          <a:blip r:embed="rId2">
            <a:alphaModFix/>
          </a:blip>
          <a:srcRect/>
          <a:stretch/>
        </p:blipFill>
        <p:spPr>
          <a:xfrm>
            <a:off x="585724" y="2489200"/>
            <a:ext cx="1879600" cy="1879600"/>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3_Title and Content">
  <p:cSld name="3_Title and Content">
    <p:spTree>
      <p:nvGrpSpPr>
        <p:cNvPr id="1" name="Shape 24"/>
        <p:cNvGrpSpPr/>
        <p:nvPr/>
      </p:nvGrpSpPr>
      <p:grpSpPr>
        <a:xfrm>
          <a:off x="0" y="0"/>
          <a:ext cx="0" cy="0"/>
          <a:chOff x="0" y="0"/>
          <a:chExt cx="0" cy="0"/>
        </a:xfrm>
      </p:grpSpPr>
      <p:sp>
        <p:nvSpPr>
          <p:cNvPr id="25" name="Google Shape;25;g268bdf9ff67_1_57"/>
          <p:cNvSpPr/>
          <p:nvPr/>
        </p:nvSpPr>
        <p:spPr>
          <a:xfrm>
            <a:off x="0" y="0"/>
            <a:ext cx="12192000" cy="6858000"/>
          </a:xfrm>
          <a:prstGeom prst="rect">
            <a:avLst/>
          </a:prstGeom>
          <a:solidFill>
            <a:srgbClr val="23087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6" name="Google Shape;26;g268bdf9ff67_1_57"/>
          <p:cNvSpPr txBox="1">
            <a:spLocks noGrp="1"/>
          </p:cNvSpPr>
          <p:nvPr>
            <p:ph type="ctrTitle"/>
          </p:nvPr>
        </p:nvSpPr>
        <p:spPr>
          <a:xfrm>
            <a:off x="548640" y="548640"/>
            <a:ext cx="10467300" cy="1287000"/>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lt1"/>
              </a:buClr>
              <a:buSzPts val="3600"/>
              <a:buFont typeface="Poppins"/>
              <a:buNone/>
              <a:defRPr sz="36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g268bdf9ff67_1_57"/>
          <p:cNvSpPr txBox="1">
            <a:spLocks noGrp="1"/>
          </p:cNvSpPr>
          <p:nvPr>
            <p:ph type="body" idx="1"/>
          </p:nvPr>
        </p:nvSpPr>
        <p:spPr>
          <a:xfrm>
            <a:off x="548640" y="1920240"/>
            <a:ext cx="4850700" cy="4146300"/>
          </a:xfrm>
          <a:prstGeom prst="rect">
            <a:avLst/>
          </a:prstGeom>
          <a:noFill/>
          <a:ln>
            <a:noFill/>
          </a:ln>
        </p:spPr>
        <p:txBody>
          <a:bodyPr spcFirstLastPara="1" wrap="square" lIns="91425" tIns="45700" rIns="91425" bIns="45700" anchor="t" anchorCtr="0">
            <a:normAutofit/>
          </a:bodyPr>
          <a:lstStyle>
            <a:lvl1pPr marL="457200" lvl="0" indent="-228600" algn="l">
              <a:lnSpc>
                <a:spcPct val="114000"/>
              </a:lnSpc>
              <a:spcBef>
                <a:spcPts val="1000"/>
              </a:spcBef>
              <a:spcAft>
                <a:spcPts val="0"/>
              </a:spcAft>
              <a:buClr>
                <a:srgbClr val="E64B38"/>
              </a:buClr>
              <a:buSzPts val="2000"/>
              <a:buNone/>
              <a:defRPr sz="2000">
                <a:solidFill>
                  <a:srgbClr val="E64B38"/>
                </a:solidFill>
              </a:defRPr>
            </a:lvl1pPr>
            <a:lvl2pPr marL="914400" lvl="1" indent="-228600" algn="l">
              <a:lnSpc>
                <a:spcPct val="114000"/>
              </a:lnSpc>
              <a:spcBef>
                <a:spcPts val="500"/>
              </a:spcBef>
              <a:spcAft>
                <a:spcPts val="0"/>
              </a:spcAft>
              <a:buClr>
                <a:schemeClr val="lt1"/>
              </a:buClr>
              <a:buSzPts val="1400"/>
              <a:buNone/>
              <a:defRPr sz="1400">
                <a:solidFill>
                  <a:schemeClr val="lt1"/>
                </a:solidFill>
                <a:latin typeface="Open Sans"/>
                <a:ea typeface="Open Sans"/>
                <a:cs typeface="Open Sans"/>
                <a:sym typeface="Open Sans"/>
              </a:defRPr>
            </a:lvl2pPr>
            <a:lvl3pPr marL="1371600" lvl="2" indent="-317500" algn="l">
              <a:lnSpc>
                <a:spcPct val="114000"/>
              </a:lnSpc>
              <a:spcBef>
                <a:spcPts val="500"/>
              </a:spcBef>
              <a:spcAft>
                <a:spcPts val="0"/>
              </a:spcAft>
              <a:buClr>
                <a:schemeClr val="lt1"/>
              </a:buClr>
              <a:buSzPts val="1400"/>
              <a:buChar char="•"/>
              <a:defRPr sz="1400">
                <a:solidFill>
                  <a:schemeClr val="lt1"/>
                </a:solidFill>
                <a:latin typeface="Open Sans"/>
                <a:ea typeface="Open Sans"/>
                <a:cs typeface="Open Sans"/>
                <a:sym typeface="Open Sans"/>
              </a:defRPr>
            </a:lvl3pPr>
            <a:lvl4pPr marL="1828800" lvl="3" indent="-304800" algn="l">
              <a:lnSpc>
                <a:spcPct val="114000"/>
              </a:lnSpc>
              <a:spcBef>
                <a:spcPts val="500"/>
              </a:spcBef>
              <a:spcAft>
                <a:spcPts val="0"/>
              </a:spcAft>
              <a:buClr>
                <a:schemeClr val="lt1"/>
              </a:buClr>
              <a:buSzPts val="1200"/>
              <a:buFont typeface="Courier New"/>
              <a:buChar char="o"/>
              <a:defRPr sz="1200">
                <a:solidFill>
                  <a:schemeClr val="lt1"/>
                </a:solidFill>
                <a:latin typeface="Open Sans"/>
                <a:ea typeface="Open Sans"/>
                <a:cs typeface="Open Sans"/>
                <a:sym typeface="Open Sans"/>
              </a:defRPr>
            </a:lvl4pPr>
            <a:lvl5pPr marL="2286000" lvl="4" indent="-342900" algn="l">
              <a:lnSpc>
                <a:spcPct val="114000"/>
              </a:lnSpc>
              <a:spcBef>
                <a:spcPts val="500"/>
              </a:spcBef>
              <a:spcAft>
                <a:spcPts val="0"/>
              </a:spcAft>
              <a:buClr>
                <a:srgbClr val="3F0CCC"/>
              </a:buClr>
              <a:buSzPts val="1800"/>
              <a:buChar char="•"/>
              <a:defRPr>
                <a:solidFill>
                  <a:srgbClr val="3F0CCC"/>
                </a:solidFill>
                <a:latin typeface="Open Sans"/>
                <a:ea typeface="Open Sans"/>
                <a:cs typeface="Open Sans"/>
                <a:sym typeface="Open Sans"/>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1_Custom Layout">
  <p:cSld name="1_Custom Layout">
    <p:spTree>
      <p:nvGrpSpPr>
        <p:cNvPr id="1" name="Shape 132"/>
        <p:cNvGrpSpPr/>
        <p:nvPr/>
      </p:nvGrpSpPr>
      <p:grpSpPr>
        <a:xfrm>
          <a:off x="0" y="0"/>
          <a:ext cx="0" cy="0"/>
          <a:chOff x="0" y="0"/>
          <a:chExt cx="0" cy="0"/>
        </a:xfrm>
      </p:grpSpPr>
      <p:sp>
        <p:nvSpPr>
          <p:cNvPr id="133" name="Google Shape;133;g268bdf9ff67_1_113"/>
          <p:cNvSpPr/>
          <p:nvPr/>
        </p:nvSpPr>
        <p:spPr>
          <a:xfrm>
            <a:off x="3048" y="0"/>
            <a:ext cx="3045000" cy="6858000"/>
          </a:xfrm>
          <a:prstGeom prst="rect">
            <a:avLst/>
          </a:prstGeom>
          <a:solidFill>
            <a:srgbClr val="1D2D5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34" name="Google Shape;134;g268bdf9ff67_1_113"/>
          <p:cNvPicPr preferRelativeResize="0"/>
          <p:nvPr/>
        </p:nvPicPr>
        <p:blipFill rotWithShape="1">
          <a:blip r:embed="rId2">
            <a:alphaModFix/>
          </a:blip>
          <a:srcRect/>
          <a:stretch/>
        </p:blipFill>
        <p:spPr>
          <a:xfrm>
            <a:off x="585724" y="2489200"/>
            <a:ext cx="1879600" cy="1879600"/>
          </a:xfrm>
          <a:prstGeom prst="rect">
            <a:avLst/>
          </a:prstGeom>
          <a:noFill/>
          <a:ln>
            <a:noFill/>
          </a:ln>
        </p:spPr>
      </p:pic>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135"/>
        <p:cNvGrpSpPr/>
        <p:nvPr/>
      </p:nvGrpSpPr>
      <p:grpSpPr>
        <a:xfrm>
          <a:off x="0" y="0"/>
          <a:ext cx="0" cy="0"/>
          <a:chOff x="0" y="0"/>
          <a:chExt cx="0" cy="0"/>
        </a:xfrm>
      </p:grpSpPr>
      <p:sp>
        <p:nvSpPr>
          <p:cNvPr id="136" name="Google Shape;136;g268bdf9ff67_1_129"/>
          <p:cNvSpPr/>
          <p:nvPr/>
        </p:nvSpPr>
        <p:spPr>
          <a:xfrm>
            <a:off x="3048000" y="0"/>
            <a:ext cx="9144000" cy="6858000"/>
          </a:xfrm>
          <a:prstGeom prst="rect">
            <a:avLst/>
          </a:prstGeom>
          <a:solidFill>
            <a:srgbClr val="D53128"/>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37" name="Google Shape;137;g268bdf9ff67_1_129"/>
          <p:cNvPicPr preferRelativeResize="0"/>
          <p:nvPr/>
        </p:nvPicPr>
        <p:blipFill rotWithShape="1">
          <a:blip r:embed="rId2">
            <a:alphaModFix/>
          </a:blip>
          <a:srcRect/>
          <a:stretch/>
        </p:blipFill>
        <p:spPr>
          <a:xfrm>
            <a:off x="585724" y="2489200"/>
            <a:ext cx="1879600" cy="1879600"/>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2_Custom Layout">
  <p:cSld name="2_Custom Layout">
    <p:spTree>
      <p:nvGrpSpPr>
        <p:cNvPr id="1" name="Shape 28"/>
        <p:cNvGrpSpPr/>
        <p:nvPr/>
      </p:nvGrpSpPr>
      <p:grpSpPr>
        <a:xfrm>
          <a:off x="0" y="0"/>
          <a:ext cx="0" cy="0"/>
          <a:chOff x="0" y="0"/>
          <a:chExt cx="0" cy="0"/>
        </a:xfrm>
      </p:grpSpPr>
      <p:sp>
        <p:nvSpPr>
          <p:cNvPr id="29" name="Google Shape;29;g268bdf9ff67_1_124"/>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1D2D5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g268bdf9ff67_1_124"/>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g268bdf9ff67_1_124"/>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g268bdf9ff67_1_124"/>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A88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A88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A88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A88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A88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A88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A88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A88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A88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5_Title and Content">
  <p:cSld name="5_Title and Content">
    <p:spTree>
      <p:nvGrpSpPr>
        <p:cNvPr id="1" name="Shape 33"/>
        <p:cNvGrpSpPr/>
        <p:nvPr/>
      </p:nvGrpSpPr>
      <p:grpSpPr>
        <a:xfrm>
          <a:off x="0" y="0"/>
          <a:ext cx="0" cy="0"/>
          <a:chOff x="0" y="0"/>
          <a:chExt cx="0" cy="0"/>
        </a:xfrm>
      </p:grpSpPr>
      <p:sp>
        <p:nvSpPr>
          <p:cNvPr id="34" name="Google Shape;34;g268bdf9ff67_1_61"/>
          <p:cNvSpPr/>
          <p:nvPr/>
        </p:nvSpPr>
        <p:spPr>
          <a:xfrm>
            <a:off x="0" y="0"/>
            <a:ext cx="12192000" cy="6858000"/>
          </a:xfrm>
          <a:prstGeom prst="rect">
            <a:avLst/>
          </a:prstGeom>
          <a:solidFill>
            <a:srgbClr val="0071C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5" name="Google Shape;35;g268bdf9ff67_1_61"/>
          <p:cNvSpPr txBox="1">
            <a:spLocks noGrp="1"/>
          </p:cNvSpPr>
          <p:nvPr>
            <p:ph type="ctrTitle"/>
          </p:nvPr>
        </p:nvSpPr>
        <p:spPr>
          <a:xfrm>
            <a:off x="622170" y="582677"/>
            <a:ext cx="4850700" cy="12870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600"/>
              <a:buFont typeface="Poppins"/>
              <a:buNone/>
              <a:defRPr sz="36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g268bdf9ff67_1_61"/>
          <p:cNvSpPr txBox="1">
            <a:spLocks noGrp="1"/>
          </p:cNvSpPr>
          <p:nvPr>
            <p:ph type="body" idx="1"/>
          </p:nvPr>
        </p:nvSpPr>
        <p:spPr>
          <a:xfrm>
            <a:off x="622169" y="2129051"/>
            <a:ext cx="4850700" cy="4146300"/>
          </a:xfrm>
          <a:prstGeom prst="rect">
            <a:avLst/>
          </a:prstGeom>
          <a:noFill/>
          <a:ln>
            <a:noFill/>
          </a:ln>
        </p:spPr>
        <p:txBody>
          <a:bodyPr spcFirstLastPara="1" wrap="square" lIns="91425" tIns="45700" rIns="91425" bIns="45700" anchor="t" anchorCtr="0">
            <a:normAutofit/>
          </a:bodyPr>
          <a:lstStyle>
            <a:lvl1pPr marL="457200" lvl="0" indent="-228600" algn="l">
              <a:lnSpc>
                <a:spcPct val="114000"/>
              </a:lnSpc>
              <a:spcBef>
                <a:spcPts val="1000"/>
              </a:spcBef>
              <a:spcAft>
                <a:spcPts val="0"/>
              </a:spcAft>
              <a:buClr>
                <a:srgbClr val="FFD030"/>
              </a:buClr>
              <a:buSzPts val="2000"/>
              <a:buNone/>
              <a:defRPr sz="2000">
                <a:solidFill>
                  <a:srgbClr val="FFD030"/>
                </a:solidFill>
              </a:defRPr>
            </a:lvl1pPr>
            <a:lvl2pPr marL="914400" lvl="1" indent="-228600" algn="l">
              <a:lnSpc>
                <a:spcPct val="114000"/>
              </a:lnSpc>
              <a:spcBef>
                <a:spcPts val="500"/>
              </a:spcBef>
              <a:spcAft>
                <a:spcPts val="0"/>
              </a:spcAft>
              <a:buClr>
                <a:schemeClr val="lt1"/>
              </a:buClr>
              <a:buSzPts val="1400"/>
              <a:buNone/>
              <a:defRPr sz="1400">
                <a:solidFill>
                  <a:schemeClr val="lt1"/>
                </a:solidFill>
                <a:latin typeface="Open Sans"/>
                <a:ea typeface="Open Sans"/>
                <a:cs typeface="Open Sans"/>
                <a:sym typeface="Open Sans"/>
              </a:defRPr>
            </a:lvl2pPr>
            <a:lvl3pPr marL="1371600" lvl="2" indent="-317500" algn="l">
              <a:lnSpc>
                <a:spcPct val="114000"/>
              </a:lnSpc>
              <a:spcBef>
                <a:spcPts val="500"/>
              </a:spcBef>
              <a:spcAft>
                <a:spcPts val="0"/>
              </a:spcAft>
              <a:buClr>
                <a:schemeClr val="lt1"/>
              </a:buClr>
              <a:buSzPts val="1400"/>
              <a:buChar char="•"/>
              <a:defRPr sz="1400">
                <a:solidFill>
                  <a:schemeClr val="lt1"/>
                </a:solidFill>
                <a:latin typeface="Open Sans"/>
                <a:ea typeface="Open Sans"/>
                <a:cs typeface="Open Sans"/>
                <a:sym typeface="Open Sans"/>
              </a:defRPr>
            </a:lvl3pPr>
            <a:lvl4pPr marL="1828800" lvl="3" indent="-304800" algn="l">
              <a:lnSpc>
                <a:spcPct val="114000"/>
              </a:lnSpc>
              <a:spcBef>
                <a:spcPts val="500"/>
              </a:spcBef>
              <a:spcAft>
                <a:spcPts val="0"/>
              </a:spcAft>
              <a:buClr>
                <a:schemeClr val="lt1"/>
              </a:buClr>
              <a:buSzPts val="1200"/>
              <a:buFont typeface="Courier New"/>
              <a:buChar char="o"/>
              <a:defRPr sz="1200">
                <a:solidFill>
                  <a:schemeClr val="lt1"/>
                </a:solidFill>
                <a:latin typeface="Open Sans"/>
                <a:ea typeface="Open Sans"/>
                <a:cs typeface="Open Sans"/>
                <a:sym typeface="Open Sans"/>
              </a:defRPr>
            </a:lvl4pPr>
            <a:lvl5pPr marL="2286000" lvl="4" indent="-342900" algn="l">
              <a:lnSpc>
                <a:spcPct val="114000"/>
              </a:lnSpc>
              <a:spcBef>
                <a:spcPts val="500"/>
              </a:spcBef>
              <a:spcAft>
                <a:spcPts val="0"/>
              </a:spcAft>
              <a:buClr>
                <a:srgbClr val="3F0CCC"/>
              </a:buClr>
              <a:buSzPts val="1800"/>
              <a:buChar char="•"/>
              <a:defRPr>
                <a:solidFill>
                  <a:srgbClr val="3F0CCC"/>
                </a:solidFill>
                <a:latin typeface="Open Sans"/>
                <a:ea typeface="Open Sans"/>
                <a:cs typeface="Open Sans"/>
                <a:sym typeface="Open Sans"/>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11_Title and Content">
  <p:cSld name="11_Title and Content">
    <p:spTree>
      <p:nvGrpSpPr>
        <p:cNvPr id="1" name="Shape 37"/>
        <p:cNvGrpSpPr/>
        <p:nvPr/>
      </p:nvGrpSpPr>
      <p:grpSpPr>
        <a:xfrm>
          <a:off x="0" y="0"/>
          <a:ext cx="0" cy="0"/>
          <a:chOff x="0" y="0"/>
          <a:chExt cx="0" cy="0"/>
        </a:xfrm>
      </p:grpSpPr>
      <p:sp>
        <p:nvSpPr>
          <p:cNvPr id="38" name="Google Shape;38;g268bdf9ff67_1_90"/>
          <p:cNvSpPr/>
          <p:nvPr/>
        </p:nvSpPr>
        <p:spPr>
          <a:xfrm>
            <a:off x="0" y="0"/>
            <a:ext cx="12192000" cy="6858000"/>
          </a:xfrm>
          <a:prstGeom prst="rect">
            <a:avLst/>
          </a:prstGeom>
          <a:solidFill>
            <a:srgbClr val="0071C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9" name="Google Shape;39;g268bdf9ff67_1_90"/>
          <p:cNvSpPr txBox="1">
            <a:spLocks noGrp="1"/>
          </p:cNvSpPr>
          <p:nvPr>
            <p:ph type="ctrTitle"/>
          </p:nvPr>
        </p:nvSpPr>
        <p:spPr>
          <a:xfrm>
            <a:off x="622170" y="582677"/>
            <a:ext cx="10023000" cy="12870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600"/>
              <a:buFont typeface="Poppins"/>
              <a:buNone/>
              <a:defRPr sz="36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7_Title Slide">
  <p:cSld name="7_Title Slide">
    <p:spTree>
      <p:nvGrpSpPr>
        <p:cNvPr id="1" name="Shape 40"/>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1"/>
        <p:cNvGrpSpPr/>
        <p:nvPr/>
      </p:nvGrpSpPr>
      <p:grpSpPr>
        <a:xfrm>
          <a:off x="0" y="0"/>
          <a:ext cx="0" cy="0"/>
          <a:chOff x="0" y="0"/>
          <a:chExt cx="0" cy="0"/>
        </a:xfrm>
      </p:grpSpPr>
      <p:sp>
        <p:nvSpPr>
          <p:cNvPr id="42" name="Google Shape;42;g268bdf9ff67_1_117"/>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1D2D5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g268bdf9ff67_1_117"/>
          <p:cNvSpPr txBox="1">
            <a:spLocks noGrp="1"/>
          </p:cNvSpPr>
          <p:nvPr>
            <p:ph type="body" idx="1"/>
          </p:nvPr>
        </p:nvSpPr>
        <p:spPr>
          <a:xfrm>
            <a:off x="838200" y="1825625"/>
            <a:ext cx="5181600" cy="43512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1D2D52"/>
              </a:buClr>
              <a:buSzPts val="1800"/>
              <a:buNone/>
              <a:defRPr/>
            </a:lvl1pPr>
            <a:lvl2pPr marL="914400" lvl="1" indent="-342900" algn="l">
              <a:lnSpc>
                <a:spcPct val="90000"/>
              </a:lnSpc>
              <a:spcBef>
                <a:spcPts val="500"/>
              </a:spcBef>
              <a:spcAft>
                <a:spcPts val="0"/>
              </a:spcAft>
              <a:buClr>
                <a:srgbClr val="3A3838"/>
              </a:buClr>
              <a:buSzPts val="1800"/>
              <a:buChar char="•"/>
              <a:defRPr/>
            </a:lvl2pPr>
            <a:lvl3pPr marL="1371600" lvl="2" indent="-342900" algn="l">
              <a:lnSpc>
                <a:spcPct val="90000"/>
              </a:lnSpc>
              <a:spcBef>
                <a:spcPts val="500"/>
              </a:spcBef>
              <a:spcAft>
                <a:spcPts val="0"/>
              </a:spcAft>
              <a:buClr>
                <a:srgbClr val="3A3838"/>
              </a:buClr>
              <a:buSzPts val="1800"/>
              <a:buChar char="•"/>
              <a:defRPr/>
            </a:lvl3pPr>
            <a:lvl4pPr marL="1828800" lvl="3" indent="-342900" algn="l">
              <a:lnSpc>
                <a:spcPct val="90000"/>
              </a:lnSpc>
              <a:spcBef>
                <a:spcPts val="500"/>
              </a:spcBef>
              <a:spcAft>
                <a:spcPts val="0"/>
              </a:spcAft>
              <a:buClr>
                <a:srgbClr val="3A3838"/>
              </a:buClr>
              <a:buSzPts val="1800"/>
              <a:buChar char="•"/>
              <a:defRPr/>
            </a:lvl4pPr>
            <a:lvl5pPr marL="2286000" lvl="4" indent="-342900" algn="l">
              <a:lnSpc>
                <a:spcPct val="90000"/>
              </a:lnSpc>
              <a:spcBef>
                <a:spcPts val="500"/>
              </a:spcBef>
              <a:spcAft>
                <a:spcPts val="0"/>
              </a:spcAft>
              <a:buClr>
                <a:srgbClr val="3A3838"/>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g268bdf9ff67_1_117"/>
          <p:cNvSpPr txBox="1">
            <a:spLocks noGrp="1"/>
          </p:cNvSpPr>
          <p:nvPr>
            <p:ph type="body" idx="2"/>
          </p:nvPr>
        </p:nvSpPr>
        <p:spPr>
          <a:xfrm>
            <a:off x="6172200" y="1825625"/>
            <a:ext cx="5181600" cy="43512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1D2D52"/>
              </a:buClr>
              <a:buSzPts val="1800"/>
              <a:buNone/>
              <a:defRPr/>
            </a:lvl1pPr>
            <a:lvl2pPr marL="914400" lvl="1" indent="-342900" algn="l">
              <a:lnSpc>
                <a:spcPct val="90000"/>
              </a:lnSpc>
              <a:spcBef>
                <a:spcPts val="500"/>
              </a:spcBef>
              <a:spcAft>
                <a:spcPts val="0"/>
              </a:spcAft>
              <a:buClr>
                <a:srgbClr val="3A3838"/>
              </a:buClr>
              <a:buSzPts val="1800"/>
              <a:buChar char="•"/>
              <a:defRPr/>
            </a:lvl2pPr>
            <a:lvl3pPr marL="1371600" lvl="2" indent="-342900" algn="l">
              <a:lnSpc>
                <a:spcPct val="90000"/>
              </a:lnSpc>
              <a:spcBef>
                <a:spcPts val="500"/>
              </a:spcBef>
              <a:spcAft>
                <a:spcPts val="0"/>
              </a:spcAft>
              <a:buClr>
                <a:srgbClr val="3A3838"/>
              </a:buClr>
              <a:buSzPts val="1800"/>
              <a:buChar char="•"/>
              <a:defRPr/>
            </a:lvl3pPr>
            <a:lvl4pPr marL="1828800" lvl="3" indent="-342900" algn="l">
              <a:lnSpc>
                <a:spcPct val="90000"/>
              </a:lnSpc>
              <a:spcBef>
                <a:spcPts val="500"/>
              </a:spcBef>
              <a:spcAft>
                <a:spcPts val="0"/>
              </a:spcAft>
              <a:buClr>
                <a:srgbClr val="3A3838"/>
              </a:buClr>
              <a:buSzPts val="1800"/>
              <a:buChar char="•"/>
              <a:defRPr/>
            </a:lvl4pPr>
            <a:lvl5pPr marL="2286000" lvl="4" indent="-342900" algn="l">
              <a:lnSpc>
                <a:spcPct val="90000"/>
              </a:lnSpc>
              <a:spcBef>
                <a:spcPts val="500"/>
              </a:spcBef>
              <a:spcAft>
                <a:spcPts val="0"/>
              </a:spcAft>
              <a:buClr>
                <a:srgbClr val="3A3838"/>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5" name="Google Shape;45;g268bdf9ff67_1_117"/>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g268bdf9ff67_1_117"/>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g268bdf9ff67_1_117"/>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A88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A88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A88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A88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A88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A88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A88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A88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A88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4_Title and Content">
  <p:cSld name="4_Title and Content">
    <p:spTree>
      <p:nvGrpSpPr>
        <p:cNvPr id="1" name="Shape 48"/>
        <p:cNvGrpSpPr/>
        <p:nvPr/>
      </p:nvGrpSpPr>
      <p:grpSpPr>
        <a:xfrm>
          <a:off x="0" y="0"/>
          <a:ext cx="0" cy="0"/>
          <a:chOff x="0" y="0"/>
          <a:chExt cx="0" cy="0"/>
        </a:xfrm>
      </p:grpSpPr>
      <p:sp>
        <p:nvSpPr>
          <p:cNvPr id="49" name="Google Shape;49;g268bdf9ff67_1_87"/>
          <p:cNvSpPr/>
          <p:nvPr/>
        </p:nvSpPr>
        <p:spPr>
          <a:xfrm>
            <a:off x="0" y="0"/>
            <a:ext cx="12192000" cy="6858000"/>
          </a:xfrm>
          <a:prstGeom prst="rect">
            <a:avLst/>
          </a:prstGeom>
          <a:solidFill>
            <a:srgbClr val="23087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0" name="Google Shape;50;g268bdf9ff67_1_87"/>
          <p:cNvSpPr txBox="1">
            <a:spLocks noGrp="1"/>
          </p:cNvSpPr>
          <p:nvPr>
            <p:ph type="ctrTitle"/>
          </p:nvPr>
        </p:nvSpPr>
        <p:spPr>
          <a:xfrm>
            <a:off x="622170" y="582677"/>
            <a:ext cx="10023000" cy="12870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600"/>
              <a:buFont typeface="Poppins"/>
              <a:buNone/>
              <a:defRPr sz="36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g268bdf9ff67_1_0"/>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rgbClr val="230871"/>
              </a:buClr>
              <a:buSzPts val="3600"/>
              <a:buFont typeface="Poppins"/>
              <a:buNone/>
              <a:defRPr sz="3600" b="1" i="0" u="none" strike="noStrike" cap="none">
                <a:solidFill>
                  <a:srgbClr val="230871"/>
                </a:solidFill>
                <a:latin typeface="Poppins"/>
                <a:ea typeface="Poppins"/>
                <a:cs typeface="Poppins"/>
                <a:sym typeface="Poppins"/>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g268bdf9ff67_1_0"/>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lvl1pPr marL="457200" marR="0" lvl="0" indent="-228600" algn="l" rtl="0">
              <a:lnSpc>
                <a:spcPct val="114000"/>
              </a:lnSpc>
              <a:spcBef>
                <a:spcPts val="1000"/>
              </a:spcBef>
              <a:spcAft>
                <a:spcPts val="0"/>
              </a:spcAft>
              <a:buClr>
                <a:srgbClr val="230871"/>
              </a:buClr>
              <a:buSzPts val="1800"/>
              <a:buFont typeface="Arial"/>
              <a:buNone/>
              <a:defRPr sz="1800" b="1" i="0" u="none" strike="noStrike" cap="none">
                <a:solidFill>
                  <a:srgbClr val="230871"/>
                </a:solidFill>
                <a:latin typeface="Poppins"/>
                <a:ea typeface="Poppins"/>
                <a:cs typeface="Poppins"/>
                <a:sym typeface="Poppins"/>
              </a:defRPr>
            </a:lvl1pPr>
            <a:lvl2pPr marL="914400" marR="0" lvl="1" indent="-381000" algn="l" rtl="0">
              <a:lnSpc>
                <a:spcPct val="114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114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114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114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g268bdf9ff67_1_0"/>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A88A3"/>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g268bdf9ff67_1_0"/>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A88A3"/>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g268bdf9ff67_1_0"/>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A88A3"/>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A88A3"/>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A88A3"/>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A88A3"/>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A88A3"/>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A88A3"/>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A88A3"/>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A88A3"/>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A88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 id="2147483665" r:id="rId16"/>
    <p:sldLayoutId id="2147483666" r:id="rId17"/>
    <p:sldLayoutId id="2147483667" r:id="rId18"/>
    <p:sldLayoutId id="2147483668" r:id="rId19"/>
    <p:sldLayoutId id="2147483669" r:id="rId20"/>
    <p:sldLayoutId id="2147483670" r:id="rId21"/>
    <p:sldLayoutId id="2147483671" r:id="rId22"/>
    <p:sldLayoutId id="2147483672" r:id="rId23"/>
    <p:sldLayoutId id="2147483673" r:id="rId24"/>
    <p:sldLayoutId id="2147483674" r:id="rId25"/>
    <p:sldLayoutId id="2147483675" r:id="rId26"/>
    <p:sldLayoutId id="2147483676" r:id="rId27"/>
    <p:sldLayoutId id="2147483677" r:id="rId28"/>
    <p:sldLayoutId id="2147483678" r:id="rId29"/>
    <p:sldLayoutId id="2147483679" r:id="rId30"/>
    <p:sldLayoutId id="2147483680" r:id="rId3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4"/>
          <p:cNvSpPr txBox="1"/>
          <p:nvPr/>
        </p:nvSpPr>
        <p:spPr>
          <a:xfrm>
            <a:off x="548650" y="731525"/>
            <a:ext cx="5023200" cy="14631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230871"/>
              </a:buClr>
              <a:buSzPts val="4400"/>
              <a:buFont typeface="Poppins"/>
              <a:buNone/>
            </a:pPr>
            <a:r>
              <a:rPr lang="en-US" sz="4000" b="1">
                <a:solidFill>
                  <a:srgbClr val="230871"/>
                </a:solidFill>
                <a:latin typeface="Poppins"/>
                <a:ea typeface="Poppins"/>
                <a:cs typeface="Poppins"/>
                <a:sym typeface="Poppins"/>
              </a:rPr>
              <a:t>MASA use case</a:t>
            </a:r>
            <a:br>
              <a:rPr lang="en-US" sz="3800" b="1">
                <a:solidFill>
                  <a:schemeClr val="dk1"/>
                </a:solidFill>
                <a:latin typeface="Poppins"/>
                <a:ea typeface="Poppins"/>
                <a:cs typeface="Poppins"/>
                <a:sym typeface="Poppins"/>
              </a:rPr>
            </a:br>
            <a:br>
              <a:rPr lang="en-US" sz="1000" b="1">
                <a:solidFill>
                  <a:schemeClr val="dk1"/>
                </a:solidFill>
                <a:latin typeface="Poppins"/>
                <a:ea typeface="Poppins"/>
                <a:cs typeface="Poppins"/>
                <a:sym typeface="Poppins"/>
              </a:rPr>
            </a:br>
            <a:r>
              <a:rPr lang="en-US" sz="2000">
                <a:solidFill>
                  <a:schemeClr val="dk1"/>
                </a:solidFill>
                <a:latin typeface="Poppins Medium"/>
                <a:ea typeface="Poppins Medium"/>
                <a:cs typeface="Poppins Medium"/>
                <a:sym typeface="Poppins Medium"/>
              </a:rPr>
              <a:t>Ground and air ambulances</a:t>
            </a:r>
            <a:endParaRPr sz="4000" b="1">
              <a:solidFill>
                <a:srgbClr val="230871"/>
              </a:solidFill>
              <a:latin typeface="Poppins"/>
              <a:ea typeface="Poppins"/>
              <a:cs typeface="Poppins"/>
              <a:sym typeface="Poppins"/>
            </a:endParaRPr>
          </a:p>
        </p:txBody>
      </p:sp>
      <p:sp>
        <p:nvSpPr>
          <p:cNvPr id="144" name="Google Shape;144;p24"/>
          <p:cNvSpPr txBox="1"/>
          <p:nvPr/>
        </p:nvSpPr>
        <p:spPr>
          <a:xfrm>
            <a:off x="548650" y="2103125"/>
            <a:ext cx="5023200" cy="3452443"/>
          </a:xfrm>
          <a:prstGeom prst="rect">
            <a:avLst/>
          </a:prstGeom>
          <a:noFill/>
          <a:ln>
            <a:noFill/>
          </a:ln>
        </p:spPr>
        <p:txBody>
          <a:bodyPr spcFirstLastPara="1" wrap="square" lIns="91425" tIns="45700" rIns="91425" bIns="45700" anchor="t" anchorCtr="0">
            <a:spAutoFit/>
          </a:bodyPr>
          <a:lstStyle/>
          <a:p>
            <a:pPr marL="0" lvl="0" indent="0" algn="l" rtl="0">
              <a:lnSpc>
                <a:spcPct val="114000"/>
              </a:lnSpc>
              <a:spcBef>
                <a:spcPts val="0"/>
              </a:spcBef>
              <a:spcAft>
                <a:spcPts val="0"/>
              </a:spcAft>
              <a:buSzPts val="1200"/>
              <a:buNone/>
            </a:pPr>
            <a:r>
              <a:rPr lang="en-US" sz="1600" b="1" dirty="0">
                <a:solidFill>
                  <a:schemeClr val="dk1"/>
                </a:solidFill>
                <a:latin typeface="Poppins"/>
                <a:ea typeface="Poppins"/>
                <a:cs typeface="Poppins"/>
                <a:sym typeface="Poppins"/>
              </a:rPr>
              <a:t>Most people think they’ll never need emergency transport</a:t>
            </a:r>
            <a:endParaRPr b="1" dirty="0">
              <a:latin typeface="Open Sans"/>
              <a:ea typeface="Open Sans"/>
              <a:cs typeface="Open Sans"/>
              <a:sym typeface="Open Sans"/>
            </a:endParaRPr>
          </a:p>
          <a:p>
            <a:pPr marL="0" lvl="0" indent="0" algn="l" rtl="0">
              <a:lnSpc>
                <a:spcPct val="114000"/>
              </a:lnSpc>
              <a:spcBef>
                <a:spcPts val="400"/>
              </a:spcBef>
              <a:spcAft>
                <a:spcPts val="0"/>
              </a:spcAft>
              <a:buClr>
                <a:srgbClr val="3A3838"/>
              </a:buClr>
              <a:buSzPts val="1200"/>
              <a:buFont typeface="Open Sans"/>
              <a:buNone/>
            </a:pPr>
            <a:r>
              <a:rPr lang="en-US" dirty="0">
                <a:solidFill>
                  <a:srgbClr val="3A3838"/>
                </a:solidFill>
                <a:latin typeface="Open Sans"/>
                <a:ea typeface="Open Sans"/>
                <a:cs typeface="Open Sans"/>
                <a:sym typeface="Open Sans"/>
              </a:rPr>
              <a:t>Ashley’s young son experienced breathing complications due to a lung condition that required a helicopter ambulance transfer to an advanced facility where specialists treated her son.</a:t>
            </a:r>
            <a:endParaRPr dirty="0">
              <a:latin typeface="Open Sans"/>
              <a:ea typeface="Open Sans"/>
              <a:cs typeface="Open Sans"/>
              <a:sym typeface="Open Sans"/>
            </a:endParaRPr>
          </a:p>
          <a:p>
            <a:pPr marL="0" lvl="0" indent="0" algn="l" rtl="0">
              <a:lnSpc>
                <a:spcPct val="114000"/>
              </a:lnSpc>
              <a:spcBef>
                <a:spcPts val="400"/>
              </a:spcBef>
              <a:spcAft>
                <a:spcPts val="0"/>
              </a:spcAft>
              <a:buClr>
                <a:srgbClr val="000000"/>
              </a:buClr>
              <a:buSzPts val="1200"/>
              <a:buFont typeface="Calibri"/>
              <a:buNone/>
            </a:pPr>
            <a:endParaRPr dirty="0">
              <a:solidFill>
                <a:srgbClr val="3A3838"/>
              </a:solidFill>
              <a:latin typeface="Open Sans"/>
              <a:ea typeface="Open Sans"/>
              <a:cs typeface="Open Sans"/>
              <a:sym typeface="Open Sans"/>
            </a:endParaRPr>
          </a:p>
          <a:p>
            <a:pPr marL="0" lvl="0" indent="0" algn="l" rtl="0">
              <a:lnSpc>
                <a:spcPct val="114000"/>
              </a:lnSpc>
              <a:spcBef>
                <a:spcPts val="400"/>
              </a:spcBef>
              <a:spcAft>
                <a:spcPts val="0"/>
              </a:spcAft>
              <a:buClr>
                <a:srgbClr val="1D2D52"/>
              </a:buClr>
              <a:buSzPts val="1200"/>
              <a:buFont typeface="Poppins"/>
              <a:buNone/>
            </a:pPr>
            <a:r>
              <a:rPr lang="en-US" sz="1600" b="1" dirty="0">
                <a:solidFill>
                  <a:schemeClr val="dk1"/>
                </a:solidFill>
                <a:latin typeface="Poppins"/>
                <a:ea typeface="Poppins"/>
                <a:cs typeface="Poppins"/>
                <a:sym typeface="Poppins"/>
              </a:rPr>
              <a:t>Focusing on your child when it matters most</a:t>
            </a:r>
            <a:endParaRPr sz="1600" b="1" dirty="0">
              <a:solidFill>
                <a:schemeClr val="dk1"/>
              </a:solidFill>
              <a:latin typeface="Poppins"/>
              <a:ea typeface="Poppins"/>
              <a:cs typeface="Poppins"/>
              <a:sym typeface="Poppins"/>
            </a:endParaRPr>
          </a:p>
          <a:p>
            <a:pPr marL="0" lvl="0" indent="0" algn="l" rtl="0">
              <a:lnSpc>
                <a:spcPct val="114000"/>
              </a:lnSpc>
              <a:spcBef>
                <a:spcPts val="400"/>
              </a:spcBef>
              <a:spcAft>
                <a:spcPts val="0"/>
              </a:spcAft>
              <a:buClr>
                <a:srgbClr val="3A3838"/>
              </a:buClr>
              <a:buSzPts val="1200"/>
              <a:buFont typeface="Open Sans"/>
              <a:buNone/>
            </a:pPr>
            <a:r>
              <a:rPr lang="en-US" dirty="0">
                <a:solidFill>
                  <a:srgbClr val="3A3838"/>
                </a:solidFill>
                <a:latin typeface="Open Sans"/>
                <a:ea typeface="Open Sans"/>
                <a:cs typeface="Open Sans"/>
                <a:sym typeface="Open Sans"/>
              </a:rPr>
              <a:t>Ashley never had to worry or fight for payment of the bills associated with her son’s emergency transport. MASA paid the bills, leaving Ashley with a $0 outcome.</a:t>
            </a:r>
            <a:endParaRPr dirty="0">
              <a:latin typeface="Open Sans"/>
              <a:ea typeface="Open Sans"/>
              <a:cs typeface="Open Sans"/>
              <a:sym typeface="Open Sans"/>
            </a:endParaRPr>
          </a:p>
          <a:p>
            <a:pPr marL="0" marR="0" lvl="0" indent="0" algn="l" rtl="0">
              <a:lnSpc>
                <a:spcPct val="114000"/>
              </a:lnSpc>
              <a:spcBef>
                <a:spcPts val="400"/>
              </a:spcBef>
              <a:spcAft>
                <a:spcPts val="400"/>
              </a:spcAft>
              <a:buNone/>
            </a:pPr>
            <a:endParaRPr dirty="0">
              <a:solidFill>
                <a:srgbClr val="230871"/>
              </a:solidFill>
              <a:latin typeface="Open Sans"/>
              <a:ea typeface="Open Sans"/>
              <a:cs typeface="Open Sans"/>
              <a:sym typeface="Open Sans"/>
            </a:endParaRPr>
          </a:p>
        </p:txBody>
      </p:sp>
      <p:sp>
        <p:nvSpPr>
          <p:cNvPr id="145" name="Google Shape;145;p24"/>
          <p:cNvSpPr/>
          <p:nvPr/>
        </p:nvSpPr>
        <p:spPr>
          <a:xfrm rot="10800000">
            <a:off x="6400800" y="100"/>
            <a:ext cx="6988200" cy="6157800"/>
          </a:xfrm>
          <a:prstGeom prst="round1Rect">
            <a:avLst>
              <a:gd name="adj" fmla="val 25794"/>
            </a:avLst>
          </a:prstGeom>
          <a:solidFill>
            <a:srgbClr val="230871"/>
          </a:solidFill>
          <a:ln w="9525" cap="flat" cmpd="sng">
            <a:solidFill>
              <a:srgbClr val="23087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46" name="Google Shape;146;p24"/>
          <p:cNvSpPr txBox="1"/>
          <p:nvPr/>
        </p:nvSpPr>
        <p:spPr>
          <a:xfrm>
            <a:off x="6743700" y="788670"/>
            <a:ext cx="1005900" cy="1005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12000" dirty="0">
                <a:solidFill>
                  <a:srgbClr val="7F65A9"/>
                </a:solidFill>
                <a:latin typeface="Poppins ExtraBold"/>
                <a:ea typeface="Poppins ExtraBold"/>
                <a:cs typeface="Poppins ExtraBold"/>
                <a:sym typeface="Poppins ExtraBold"/>
              </a:rPr>
              <a:t>“</a:t>
            </a:r>
            <a:endParaRPr sz="12000" dirty="0">
              <a:solidFill>
                <a:srgbClr val="7F65A9"/>
              </a:solidFill>
              <a:latin typeface="Poppins ExtraBold"/>
              <a:ea typeface="Poppins ExtraBold"/>
              <a:cs typeface="Poppins ExtraBold"/>
              <a:sym typeface="Poppins ExtraBold"/>
            </a:endParaRPr>
          </a:p>
        </p:txBody>
      </p:sp>
      <p:sp>
        <p:nvSpPr>
          <p:cNvPr id="147" name="Google Shape;147;p24"/>
          <p:cNvSpPr txBox="1"/>
          <p:nvPr/>
        </p:nvSpPr>
        <p:spPr>
          <a:xfrm>
            <a:off x="7589520" y="1371600"/>
            <a:ext cx="3657600" cy="3414600"/>
          </a:xfrm>
          <a:prstGeom prst="rect">
            <a:avLst/>
          </a:prstGeom>
          <a:noFill/>
          <a:ln>
            <a:noFill/>
          </a:ln>
        </p:spPr>
        <p:txBody>
          <a:bodyPr spcFirstLastPara="1" wrap="square" lIns="91425" tIns="45700" rIns="91425" bIns="45700" anchor="t" anchorCtr="0">
            <a:noAutofit/>
          </a:bodyPr>
          <a:lstStyle/>
          <a:p>
            <a:pPr marL="0" marR="0" lvl="0" indent="0" algn="l" rtl="0">
              <a:lnSpc>
                <a:spcPct val="110000"/>
              </a:lnSpc>
              <a:spcBef>
                <a:spcPts val="0"/>
              </a:spcBef>
              <a:spcAft>
                <a:spcPts val="0"/>
              </a:spcAft>
              <a:buNone/>
            </a:pPr>
            <a:r>
              <a:rPr lang="en-US" sz="1600">
                <a:solidFill>
                  <a:srgbClr val="FFFFFF"/>
                </a:solidFill>
                <a:latin typeface="Open Sans SemiBold"/>
                <a:ea typeface="Open Sans SemiBold"/>
                <a:cs typeface="Open Sans SemiBold"/>
                <a:sym typeface="Open Sans SemiBold"/>
              </a:rPr>
              <a:t>I can say that I was able to focus on the healing of my child as I knew MASA would handle the rest. </a:t>
            </a:r>
            <a:endParaRPr sz="1600">
              <a:solidFill>
                <a:srgbClr val="FFFFFF"/>
              </a:solidFill>
              <a:latin typeface="Open Sans SemiBold"/>
              <a:ea typeface="Open Sans SemiBold"/>
              <a:cs typeface="Open Sans SemiBold"/>
              <a:sym typeface="Open Sans SemiBold"/>
            </a:endParaRPr>
          </a:p>
          <a:p>
            <a:pPr marL="0" marR="0" lvl="0" indent="0" algn="l" rtl="0">
              <a:lnSpc>
                <a:spcPct val="110000"/>
              </a:lnSpc>
              <a:spcBef>
                <a:spcPts val="1200"/>
              </a:spcBef>
              <a:spcAft>
                <a:spcPts val="0"/>
              </a:spcAft>
              <a:buNone/>
            </a:pPr>
            <a:r>
              <a:rPr lang="en-US" sz="1600">
                <a:solidFill>
                  <a:srgbClr val="FFFFFF"/>
                </a:solidFill>
                <a:latin typeface="Open Sans SemiBold"/>
                <a:ea typeface="Open Sans SemiBold"/>
                <a:cs typeface="Open Sans SemiBold"/>
                <a:sym typeface="Open Sans SemiBold"/>
              </a:rPr>
              <a:t>I never had to worry about calling MASA to see if this was paid. Never had to answer a million questions as to what happened and if this was a covered expense.” </a:t>
            </a:r>
            <a:endParaRPr sz="1600">
              <a:solidFill>
                <a:srgbClr val="FFFFFF"/>
              </a:solidFill>
              <a:latin typeface="Open Sans SemiBold"/>
              <a:ea typeface="Open Sans SemiBold"/>
              <a:cs typeface="Open Sans SemiBold"/>
              <a:sym typeface="Open Sans SemiBold"/>
            </a:endParaRPr>
          </a:p>
          <a:p>
            <a:pPr marL="0" marR="0" lvl="0" indent="0" algn="l" rtl="0">
              <a:lnSpc>
                <a:spcPct val="110000"/>
              </a:lnSpc>
              <a:spcBef>
                <a:spcPts val="1200"/>
              </a:spcBef>
              <a:spcAft>
                <a:spcPts val="1200"/>
              </a:spcAft>
              <a:buNone/>
            </a:pPr>
            <a:r>
              <a:rPr lang="en-US" sz="1600">
                <a:solidFill>
                  <a:srgbClr val="7F65A9"/>
                </a:solidFill>
                <a:latin typeface="Open Sans SemiBold"/>
                <a:ea typeface="Open Sans SemiBold"/>
                <a:cs typeface="Open Sans SemiBold"/>
                <a:sym typeface="Open Sans SemiBold"/>
              </a:rPr>
              <a:t>— Ashley</a:t>
            </a:r>
            <a:endParaRPr sz="1800">
              <a:solidFill>
                <a:srgbClr val="7F65A9"/>
              </a:solidFill>
              <a:latin typeface="Open Sans SemiBold"/>
              <a:ea typeface="Open Sans SemiBold"/>
              <a:cs typeface="Open Sans SemiBold"/>
              <a:sym typeface="Open Sans SemiBo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g26a5c91dc5f_0_9"/>
          <p:cNvSpPr txBox="1"/>
          <p:nvPr/>
        </p:nvSpPr>
        <p:spPr>
          <a:xfrm>
            <a:off x="548650" y="731525"/>
            <a:ext cx="5023200" cy="14631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230871"/>
              </a:buClr>
              <a:buSzPts val="4400"/>
              <a:buFont typeface="Poppins"/>
              <a:buNone/>
            </a:pPr>
            <a:r>
              <a:rPr lang="en-US" sz="4000" b="1">
                <a:solidFill>
                  <a:srgbClr val="230871"/>
                </a:solidFill>
                <a:latin typeface="Poppins"/>
                <a:ea typeface="Poppins"/>
                <a:cs typeface="Poppins"/>
                <a:sym typeface="Poppins"/>
              </a:rPr>
              <a:t>MASA use case</a:t>
            </a:r>
            <a:br>
              <a:rPr lang="en-US" sz="3800" b="1">
                <a:solidFill>
                  <a:schemeClr val="dk1"/>
                </a:solidFill>
                <a:latin typeface="Poppins"/>
                <a:ea typeface="Poppins"/>
                <a:cs typeface="Poppins"/>
                <a:sym typeface="Poppins"/>
              </a:rPr>
            </a:br>
            <a:br>
              <a:rPr lang="en-US" sz="1000" b="1">
                <a:solidFill>
                  <a:schemeClr val="dk1"/>
                </a:solidFill>
                <a:latin typeface="Poppins"/>
                <a:ea typeface="Poppins"/>
                <a:cs typeface="Poppins"/>
                <a:sym typeface="Poppins"/>
              </a:rPr>
            </a:br>
            <a:r>
              <a:rPr lang="en-US" sz="2000">
                <a:solidFill>
                  <a:schemeClr val="dk1"/>
                </a:solidFill>
                <a:latin typeface="Poppins Medium"/>
                <a:ea typeface="Poppins Medium"/>
                <a:cs typeface="Poppins Medium"/>
                <a:sym typeface="Poppins Medium"/>
              </a:rPr>
              <a:t>Multiple ground ambulances</a:t>
            </a:r>
            <a:endParaRPr sz="4000" b="1">
              <a:solidFill>
                <a:srgbClr val="230871"/>
              </a:solidFill>
              <a:latin typeface="Poppins"/>
              <a:ea typeface="Poppins"/>
              <a:cs typeface="Poppins"/>
              <a:sym typeface="Poppins"/>
            </a:endParaRPr>
          </a:p>
        </p:txBody>
      </p:sp>
      <p:sp>
        <p:nvSpPr>
          <p:cNvPr id="154" name="Google Shape;154;g26a5c91dc5f_0_9"/>
          <p:cNvSpPr txBox="1"/>
          <p:nvPr/>
        </p:nvSpPr>
        <p:spPr>
          <a:xfrm>
            <a:off x="548650" y="2103125"/>
            <a:ext cx="4891200" cy="3401147"/>
          </a:xfrm>
          <a:prstGeom prst="rect">
            <a:avLst/>
          </a:prstGeom>
          <a:noFill/>
          <a:ln>
            <a:noFill/>
          </a:ln>
        </p:spPr>
        <p:txBody>
          <a:bodyPr spcFirstLastPara="1" wrap="square" lIns="91425" tIns="45700" rIns="91425" bIns="45700" anchor="t" anchorCtr="0">
            <a:spAutoFit/>
          </a:bodyPr>
          <a:lstStyle/>
          <a:p>
            <a:pPr marL="0" lvl="0" indent="0" algn="l" rtl="0">
              <a:lnSpc>
                <a:spcPct val="114000"/>
              </a:lnSpc>
              <a:spcBef>
                <a:spcPts val="0"/>
              </a:spcBef>
              <a:spcAft>
                <a:spcPts val="0"/>
              </a:spcAft>
              <a:buSzPts val="1200"/>
              <a:buNone/>
            </a:pPr>
            <a:r>
              <a:rPr lang="en-US" sz="1600" b="1" dirty="0">
                <a:solidFill>
                  <a:schemeClr val="dk1"/>
                </a:solidFill>
                <a:latin typeface="Poppins"/>
                <a:ea typeface="Poppins"/>
                <a:cs typeface="Poppins"/>
                <a:sym typeface="Poppins"/>
              </a:rPr>
              <a:t>Cardiac episode at work</a:t>
            </a:r>
            <a:endParaRPr b="1" dirty="0">
              <a:latin typeface="Open Sans"/>
              <a:ea typeface="Open Sans"/>
              <a:cs typeface="Open Sans"/>
              <a:sym typeface="Open Sans"/>
            </a:endParaRPr>
          </a:p>
          <a:p>
            <a:pPr marL="0" lvl="0" indent="0" algn="l" rtl="0">
              <a:lnSpc>
                <a:spcPct val="114000"/>
              </a:lnSpc>
              <a:spcBef>
                <a:spcPts val="400"/>
              </a:spcBef>
              <a:spcAft>
                <a:spcPts val="0"/>
              </a:spcAft>
              <a:buSzPts val="1200"/>
              <a:buNone/>
            </a:pPr>
            <a:r>
              <a:rPr lang="en-US" dirty="0">
                <a:solidFill>
                  <a:srgbClr val="3A3838"/>
                </a:solidFill>
                <a:latin typeface="Open Sans"/>
                <a:ea typeface="Open Sans"/>
                <a:cs typeface="Open Sans"/>
                <a:sym typeface="Open Sans"/>
              </a:rPr>
              <a:t>After driving to an urgent care clinic, Paul was transferred to a local hospital for symptoms of cardiac arrest. Once he was examined, the doctor ordered a transfer to advanced facilities for life-saving treatments.</a:t>
            </a:r>
            <a:endParaRPr dirty="0">
              <a:latin typeface="Open Sans"/>
              <a:ea typeface="Open Sans"/>
              <a:cs typeface="Open Sans"/>
              <a:sym typeface="Open Sans"/>
            </a:endParaRPr>
          </a:p>
          <a:p>
            <a:pPr marL="0" lvl="0" indent="0" algn="l" rtl="0">
              <a:lnSpc>
                <a:spcPct val="114000"/>
              </a:lnSpc>
              <a:spcBef>
                <a:spcPts val="400"/>
              </a:spcBef>
              <a:spcAft>
                <a:spcPts val="0"/>
              </a:spcAft>
              <a:buSzPts val="1200"/>
              <a:buNone/>
            </a:pPr>
            <a:endParaRPr dirty="0">
              <a:solidFill>
                <a:srgbClr val="3A3838"/>
              </a:solidFill>
              <a:latin typeface="Open Sans"/>
              <a:ea typeface="Open Sans"/>
              <a:cs typeface="Open Sans"/>
              <a:sym typeface="Open Sans"/>
            </a:endParaRPr>
          </a:p>
          <a:p>
            <a:pPr marL="0" lvl="0" indent="0" algn="l" rtl="0">
              <a:lnSpc>
                <a:spcPct val="114000"/>
              </a:lnSpc>
              <a:spcBef>
                <a:spcPts val="400"/>
              </a:spcBef>
              <a:spcAft>
                <a:spcPts val="0"/>
              </a:spcAft>
              <a:buClr>
                <a:srgbClr val="000000"/>
              </a:buClr>
              <a:buFont typeface="Arial"/>
              <a:buNone/>
            </a:pPr>
            <a:r>
              <a:rPr lang="en-US" sz="1600" b="1" dirty="0">
                <a:solidFill>
                  <a:schemeClr val="dk1"/>
                </a:solidFill>
                <a:latin typeface="Poppins"/>
                <a:ea typeface="Poppins"/>
                <a:cs typeface="Poppins"/>
                <a:sym typeface="Poppins"/>
              </a:rPr>
              <a:t>Two ambulance trips, medical procedures </a:t>
            </a:r>
            <a:br>
              <a:rPr lang="en-US" sz="1600" b="1" dirty="0">
                <a:solidFill>
                  <a:schemeClr val="dk1"/>
                </a:solidFill>
                <a:latin typeface="Poppins"/>
                <a:ea typeface="Poppins"/>
                <a:cs typeface="Poppins"/>
                <a:sym typeface="Poppins"/>
              </a:rPr>
            </a:br>
            <a:r>
              <a:rPr lang="en-US" sz="1600" b="1" dirty="0">
                <a:solidFill>
                  <a:schemeClr val="dk1"/>
                </a:solidFill>
                <a:latin typeface="Poppins"/>
                <a:ea typeface="Poppins"/>
                <a:cs typeface="Poppins"/>
                <a:sym typeface="Poppins"/>
              </a:rPr>
              <a:t>and two hospitals</a:t>
            </a:r>
            <a:endParaRPr sz="1800" b="1" dirty="0">
              <a:solidFill>
                <a:schemeClr val="dk1"/>
              </a:solidFill>
              <a:latin typeface="Poppins"/>
              <a:ea typeface="Poppins"/>
              <a:cs typeface="Poppins"/>
              <a:sym typeface="Poppins"/>
            </a:endParaRPr>
          </a:p>
          <a:p>
            <a:pPr marL="0" lvl="0" indent="0" algn="l" rtl="0">
              <a:lnSpc>
                <a:spcPct val="114000"/>
              </a:lnSpc>
              <a:spcBef>
                <a:spcPts val="400"/>
              </a:spcBef>
              <a:spcAft>
                <a:spcPts val="400"/>
              </a:spcAft>
              <a:buSzPts val="1200"/>
              <a:buNone/>
            </a:pPr>
            <a:r>
              <a:rPr lang="en-US" dirty="0">
                <a:solidFill>
                  <a:srgbClr val="3A3838"/>
                </a:solidFill>
                <a:latin typeface="Open Sans"/>
                <a:ea typeface="Open Sans"/>
                <a:cs typeface="Open Sans"/>
                <a:sym typeface="Open Sans"/>
              </a:rPr>
              <a:t>Paul submitted his medical transport bills to MASA after his return home. The total of his multiple ambulance transport costs was covered in full leaving Paul with a $0 outcome.</a:t>
            </a:r>
            <a:endParaRPr dirty="0">
              <a:solidFill>
                <a:srgbClr val="230871"/>
              </a:solidFill>
              <a:latin typeface="Open Sans"/>
              <a:ea typeface="Open Sans"/>
              <a:cs typeface="Open Sans"/>
              <a:sym typeface="Open Sans"/>
            </a:endParaRPr>
          </a:p>
        </p:txBody>
      </p:sp>
      <p:sp>
        <p:nvSpPr>
          <p:cNvPr id="155" name="Google Shape;155;g26a5c91dc5f_0_9"/>
          <p:cNvSpPr/>
          <p:nvPr/>
        </p:nvSpPr>
        <p:spPr>
          <a:xfrm rot="10800000">
            <a:off x="6400800" y="100"/>
            <a:ext cx="6988200" cy="6157800"/>
          </a:xfrm>
          <a:prstGeom prst="round1Rect">
            <a:avLst>
              <a:gd name="adj" fmla="val 25794"/>
            </a:avLst>
          </a:prstGeom>
          <a:solidFill>
            <a:srgbClr val="230871"/>
          </a:solidFill>
          <a:ln w="9525" cap="flat" cmpd="sng">
            <a:solidFill>
              <a:srgbClr val="23087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56" name="Google Shape;156;g26a5c91dc5f_0_9"/>
          <p:cNvSpPr txBox="1"/>
          <p:nvPr/>
        </p:nvSpPr>
        <p:spPr>
          <a:xfrm>
            <a:off x="6743700" y="765810"/>
            <a:ext cx="1005900" cy="1005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12000" dirty="0">
                <a:solidFill>
                  <a:srgbClr val="7F65A9"/>
                </a:solidFill>
                <a:latin typeface="Poppins ExtraBold"/>
                <a:ea typeface="Poppins ExtraBold"/>
                <a:cs typeface="Poppins ExtraBold"/>
                <a:sym typeface="Poppins ExtraBold"/>
              </a:rPr>
              <a:t>“</a:t>
            </a:r>
            <a:endParaRPr sz="12000" dirty="0">
              <a:solidFill>
                <a:srgbClr val="7F65A9"/>
              </a:solidFill>
              <a:latin typeface="Poppins ExtraBold"/>
              <a:ea typeface="Poppins ExtraBold"/>
              <a:cs typeface="Poppins ExtraBold"/>
              <a:sym typeface="Poppins ExtraBold"/>
            </a:endParaRPr>
          </a:p>
        </p:txBody>
      </p:sp>
      <p:sp>
        <p:nvSpPr>
          <p:cNvPr id="157" name="Google Shape;157;g26a5c91dc5f_0_9"/>
          <p:cNvSpPr txBox="1"/>
          <p:nvPr/>
        </p:nvSpPr>
        <p:spPr>
          <a:xfrm>
            <a:off x="7589525" y="1371600"/>
            <a:ext cx="3727500" cy="3414600"/>
          </a:xfrm>
          <a:prstGeom prst="rect">
            <a:avLst/>
          </a:prstGeom>
          <a:noFill/>
          <a:ln>
            <a:noFill/>
          </a:ln>
        </p:spPr>
        <p:txBody>
          <a:bodyPr spcFirstLastPara="1" wrap="square" lIns="91425" tIns="45700" rIns="91425" bIns="45700" anchor="t" anchorCtr="0">
            <a:noAutofit/>
          </a:bodyPr>
          <a:lstStyle/>
          <a:p>
            <a:pPr marL="0" marR="0" lvl="0" indent="0" algn="l" rtl="0">
              <a:lnSpc>
                <a:spcPct val="110000"/>
              </a:lnSpc>
              <a:spcBef>
                <a:spcPts val="0"/>
              </a:spcBef>
              <a:spcAft>
                <a:spcPts val="0"/>
              </a:spcAft>
              <a:buNone/>
            </a:pPr>
            <a:r>
              <a:rPr lang="en-US" sz="1600" dirty="0">
                <a:solidFill>
                  <a:schemeClr val="lt1"/>
                </a:solidFill>
                <a:latin typeface="Open Sans SemiBold"/>
                <a:ea typeface="Open Sans SemiBold"/>
                <a:cs typeface="Open Sans SemiBold"/>
                <a:sym typeface="Open Sans SemiBold"/>
              </a:rPr>
              <a:t>After several days being at home </a:t>
            </a:r>
            <a:br>
              <a:rPr lang="en-US" sz="1600" dirty="0">
                <a:solidFill>
                  <a:schemeClr val="lt1"/>
                </a:solidFill>
                <a:latin typeface="Open Sans SemiBold"/>
                <a:ea typeface="Open Sans SemiBold"/>
                <a:cs typeface="Open Sans SemiBold"/>
                <a:sym typeface="Open Sans SemiBold"/>
              </a:rPr>
            </a:br>
            <a:r>
              <a:rPr lang="en-US" sz="1600" dirty="0">
                <a:solidFill>
                  <a:schemeClr val="lt1"/>
                </a:solidFill>
                <a:latin typeface="Open Sans SemiBold"/>
                <a:ea typeface="Open Sans SemiBold"/>
                <a:cs typeface="Open Sans SemiBold"/>
                <a:sym typeface="Open Sans SemiBold"/>
              </a:rPr>
              <a:t>the bills started arriving, two ambulances trips, medical procedures at two hospitals... and my return trip home. The folks at MASA advised they would review the claims... the decision was that they would cover the total cost... without MASA I would have had to finance the payments for the ambulance trips for some time.” </a:t>
            </a:r>
            <a:endParaRPr sz="1600" dirty="0">
              <a:solidFill>
                <a:schemeClr val="lt1"/>
              </a:solidFill>
              <a:latin typeface="Open Sans SemiBold"/>
              <a:ea typeface="Open Sans SemiBold"/>
              <a:cs typeface="Open Sans SemiBold"/>
              <a:sym typeface="Open Sans SemiBold"/>
            </a:endParaRPr>
          </a:p>
          <a:p>
            <a:pPr marL="0" marR="0" lvl="0" indent="0" algn="l" rtl="0">
              <a:lnSpc>
                <a:spcPct val="110000"/>
              </a:lnSpc>
              <a:spcBef>
                <a:spcPts val="1200"/>
              </a:spcBef>
              <a:spcAft>
                <a:spcPts val="1200"/>
              </a:spcAft>
              <a:buNone/>
            </a:pPr>
            <a:r>
              <a:rPr lang="en-US" sz="1600" dirty="0">
                <a:solidFill>
                  <a:srgbClr val="7F65A9"/>
                </a:solidFill>
                <a:latin typeface="Open Sans SemiBold"/>
                <a:ea typeface="Open Sans SemiBold"/>
                <a:cs typeface="Open Sans SemiBold"/>
                <a:sym typeface="Open Sans SemiBold"/>
              </a:rPr>
              <a:t>— Paul</a:t>
            </a:r>
            <a:endParaRPr sz="1800" dirty="0">
              <a:solidFill>
                <a:srgbClr val="7F65A9"/>
              </a:solidFill>
              <a:latin typeface="Open Sans SemiBold"/>
              <a:ea typeface="Open Sans SemiBold"/>
              <a:cs typeface="Open Sans SemiBold"/>
              <a:sym typeface="Open Sans SemiBold"/>
            </a:endParaRPr>
          </a:p>
        </p:txBody>
      </p:sp>
    </p:spTree>
  </p:cSld>
  <p:clrMapOvr>
    <a:masterClrMapping/>
  </p:clrMapOvr>
</p:sld>
</file>

<file path=ppt/theme/theme1.xml><?xml version="1.0" encoding="utf-8"?>
<a:theme xmlns:a="http://schemas.openxmlformats.org/drawingml/2006/main" name="Office Theme">
  <a:themeElements>
    <a:clrScheme name="MASA">
      <a:dk1>
        <a:srgbClr val="230871"/>
      </a:dk1>
      <a:lt1>
        <a:srgbClr val="FFFFFF"/>
      </a:lt1>
      <a:dk2>
        <a:srgbClr val="0071CE"/>
      </a:dk2>
      <a:lt2>
        <a:srgbClr val="FFFFFF"/>
      </a:lt2>
      <a:accent1>
        <a:srgbClr val="E64B38"/>
      </a:accent1>
      <a:accent2>
        <a:srgbClr val="FFD040"/>
      </a:accent2>
      <a:accent3>
        <a:srgbClr val="968693"/>
      </a:accent3>
      <a:accent4>
        <a:srgbClr val="54378D"/>
      </a:accent4>
      <a:accent5>
        <a:srgbClr val="7F65A9"/>
      </a:accent5>
      <a:accent6>
        <a:srgbClr val="A996C5"/>
      </a:accent6>
      <a:hlink>
        <a:srgbClr val="0071CE"/>
      </a:hlink>
      <a:folHlink>
        <a:srgbClr val="A996C3"/>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311</Words>
  <Application>Microsoft Office PowerPoint</Application>
  <PresentationFormat>Widescreen</PresentationFormat>
  <Paragraphs>21</Paragraphs>
  <Slides>2</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vt:i4>
      </vt:variant>
    </vt:vector>
  </HeadingPairs>
  <TitlesOfParts>
    <vt:vector size="11" baseType="lpstr">
      <vt:lpstr>Calibri</vt:lpstr>
      <vt:lpstr>Poppins Medium</vt:lpstr>
      <vt:lpstr>Poppins ExtraBold</vt:lpstr>
      <vt:lpstr>Poppins</vt:lpstr>
      <vt:lpstr>Arial</vt:lpstr>
      <vt:lpstr>Open Sans</vt:lpstr>
      <vt:lpstr>Open Sans SemiBold</vt:lpstr>
      <vt:lpstr>Courier New</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Griffin Croft</dc:creator>
  <cp:lastModifiedBy>Elise Yancey</cp:lastModifiedBy>
  <cp:revision>1</cp:revision>
  <dcterms:created xsi:type="dcterms:W3CDTF">2023-01-19T12:19:34Z</dcterms:created>
  <dcterms:modified xsi:type="dcterms:W3CDTF">2024-03-08T18:28:46Z</dcterms:modified>
</cp:coreProperties>
</file>